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sldIdLst>
    <p:sldId id="256" r:id="rId4"/>
    <p:sldId id="257" r:id="rId5"/>
    <p:sldId id="258" r:id="rId6"/>
    <p:sldId id="259" r:id="rId7"/>
    <p:sldId id="260" r:id="rId8"/>
    <p:sldId id="261" r:id="rId9"/>
    <p:sldId id="262" r:id="rId10"/>
    <p:sldId id="263" r:id="rId11"/>
    <p:sldId id="264"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2518"/>
    <a:srgbClr val="D197B1"/>
    <a:srgbClr val="F38B36"/>
    <a:srgbClr val="D2658F"/>
    <a:srgbClr val="E90103"/>
    <a:srgbClr val="448F80"/>
    <a:srgbClr val="B96006"/>
    <a:srgbClr val="FFFFFF"/>
    <a:srgbClr val="0362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2C5615-F4B8-FC1F-C68B-3E166FEA6113}" v="17" dt="2025-03-03T15:55:55.097"/>
    <p1510:client id="{DCE40D6E-0236-49C5-8FD6-C90588F10D3C}" v="135" dt="2025-03-03T16:12:15.294"/>
    <p1510:client id="{E2332941-FFAA-E14A-807D-91AFB7351FE4}" v="36" dt="2025-03-03T13:32:09.7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houillier, Claire" userId="S::claire.lehouillier@mnbaq.org::9523bc48-6fac-4aab-ba1d-8ad77dc89648" providerId="AD" clId="Web-{822C5615-F4B8-FC1F-C68B-3E166FEA6113}"/>
    <pc:docChg chg="modSld">
      <pc:chgData name="Lehouillier, Claire" userId="S::claire.lehouillier@mnbaq.org::9523bc48-6fac-4aab-ba1d-8ad77dc89648" providerId="AD" clId="Web-{822C5615-F4B8-FC1F-C68B-3E166FEA6113}" dt="2025-03-03T15:50:07.385" v="9" actId="20577"/>
      <pc:docMkLst>
        <pc:docMk/>
      </pc:docMkLst>
      <pc:sldChg chg="modSp">
        <pc:chgData name="Lehouillier, Claire" userId="S::claire.lehouillier@mnbaq.org::9523bc48-6fac-4aab-ba1d-8ad77dc89648" providerId="AD" clId="Web-{822C5615-F4B8-FC1F-C68B-3E166FEA6113}" dt="2025-03-03T15:45:55.208" v="3" actId="20577"/>
        <pc:sldMkLst>
          <pc:docMk/>
          <pc:sldMk cId="4251025203" sldId="261"/>
        </pc:sldMkLst>
        <pc:spChg chg="mod">
          <ac:chgData name="Lehouillier, Claire" userId="S::claire.lehouillier@mnbaq.org::9523bc48-6fac-4aab-ba1d-8ad77dc89648" providerId="AD" clId="Web-{822C5615-F4B8-FC1F-C68B-3E166FEA6113}" dt="2025-03-03T15:45:55.208" v="3" actId="20577"/>
          <ac:spMkLst>
            <pc:docMk/>
            <pc:sldMk cId="4251025203" sldId="261"/>
            <ac:spMk id="2" creationId="{974B360A-CA07-47FF-A640-C296417B6D3C}"/>
          </ac:spMkLst>
        </pc:spChg>
      </pc:sldChg>
      <pc:sldChg chg="modSp">
        <pc:chgData name="Lehouillier, Claire" userId="S::claire.lehouillier@mnbaq.org::9523bc48-6fac-4aab-ba1d-8ad77dc89648" providerId="AD" clId="Web-{822C5615-F4B8-FC1F-C68B-3E166FEA6113}" dt="2025-03-03T15:49:27.635" v="5" actId="20577"/>
        <pc:sldMkLst>
          <pc:docMk/>
          <pc:sldMk cId="495395286" sldId="263"/>
        </pc:sldMkLst>
        <pc:spChg chg="mod">
          <ac:chgData name="Lehouillier, Claire" userId="S::claire.lehouillier@mnbaq.org::9523bc48-6fac-4aab-ba1d-8ad77dc89648" providerId="AD" clId="Web-{822C5615-F4B8-FC1F-C68B-3E166FEA6113}" dt="2025-03-03T15:49:27.635" v="5" actId="20577"/>
          <ac:spMkLst>
            <pc:docMk/>
            <pc:sldMk cId="495395286" sldId="263"/>
            <ac:spMk id="2" creationId="{974B360A-CA07-47FF-A640-C296417B6D3C}"/>
          </ac:spMkLst>
        </pc:spChg>
      </pc:sldChg>
      <pc:sldChg chg="modSp">
        <pc:chgData name="Lehouillier, Claire" userId="S::claire.lehouillier@mnbaq.org::9523bc48-6fac-4aab-ba1d-8ad77dc89648" providerId="AD" clId="Web-{822C5615-F4B8-FC1F-C68B-3E166FEA6113}" dt="2025-03-03T15:50:07.385" v="9" actId="20577"/>
        <pc:sldMkLst>
          <pc:docMk/>
          <pc:sldMk cId="554111171" sldId="264"/>
        </pc:sldMkLst>
        <pc:spChg chg="mod">
          <ac:chgData name="Lehouillier, Claire" userId="S::claire.lehouillier@mnbaq.org::9523bc48-6fac-4aab-ba1d-8ad77dc89648" providerId="AD" clId="Web-{822C5615-F4B8-FC1F-C68B-3E166FEA6113}" dt="2025-03-03T15:50:07.385" v="9" actId="20577"/>
          <ac:spMkLst>
            <pc:docMk/>
            <pc:sldMk cId="554111171" sldId="264"/>
            <ac:spMk id="2" creationId="{974B360A-CA07-47FF-A640-C296417B6D3C}"/>
          </ac:spMkLst>
        </pc:spChg>
      </pc:sldChg>
    </pc:docChg>
  </pc:docChgLst>
  <pc:docChgLst>
    <pc:chgData name="Lehouillier, Claire" userId="S::claire.lehouillier@mnbaq.org::9523bc48-6fac-4aab-ba1d-8ad77dc89648" providerId="AD" clId="Web-{E2332941-FFAA-E14A-807D-91AFB7351FE4}"/>
    <pc:docChg chg="modSld">
      <pc:chgData name="Lehouillier, Claire" userId="S::claire.lehouillier@mnbaq.org::9523bc48-6fac-4aab-ba1d-8ad77dc89648" providerId="AD" clId="Web-{E2332941-FFAA-E14A-807D-91AFB7351FE4}" dt="2025-03-03T13:32:09.737" v="17" actId="20577"/>
      <pc:docMkLst>
        <pc:docMk/>
      </pc:docMkLst>
      <pc:sldChg chg="modSp">
        <pc:chgData name="Lehouillier, Claire" userId="S::claire.lehouillier@mnbaq.org::9523bc48-6fac-4aab-ba1d-8ad77dc89648" providerId="AD" clId="Web-{E2332941-FFAA-E14A-807D-91AFB7351FE4}" dt="2025-03-03T13:26:39.013" v="3" actId="20577"/>
        <pc:sldMkLst>
          <pc:docMk/>
          <pc:sldMk cId="1992315700" sldId="257"/>
        </pc:sldMkLst>
        <pc:spChg chg="mod">
          <ac:chgData name="Lehouillier, Claire" userId="S::claire.lehouillier@mnbaq.org::9523bc48-6fac-4aab-ba1d-8ad77dc89648" providerId="AD" clId="Web-{E2332941-FFAA-E14A-807D-91AFB7351FE4}" dt="2025-03-03T13:26:39.013" v="3" actId="20577"/>
          <ac:spMkLst>
            <pc:docMk/>
            <pc:sldMk cId="1992315700" sldId="257"/>
            <ac:spMk id="7" creationId="{74513CF7-BB92-971D-43EE-1C63A4961B82}"/>
          </ac:spMkLst>
        </pc:spChg>
      </pc:sldChg>
      <pc:sldChg chg="modSp">
        <pc:chgData name="Lehouillier, Claire" userId="S::claire.lehouillier@mnbaq.org::9523bc48-6fac-4aab-ba1d-8ad77dc89648" providerId="AD" clId="Web-{E2332941-FFAA-E14A-807D-91AFB7351FE4}" dt="2025-03-03T13:27:45.233" v="10" actId="20577"/>
        <pc:sldMkLst>
          <pc:docMk/>
          <pc:sldMk cId="590331543" sldId="258"/>
        </pc:sldMkLst>
        <pc:spChg chg="mod">
          <ac:chgData name="Lehouillier, Claire" userId="S::claire.lehouillier@mnbaq.org::9523bc48-6fac-4aab-ba1d-8ad77dc89648" providerId="AD" clId="Web-{E2332941-FFAA-E14A-807D-91AFB7351FE4}" dt="2025-03-03T13:27:45.233" v="10" actId="20577"/>
          <ac:spMkLst>
            <pc:docMk/>
            <pc:sldMk cId="590331543" sldId="258"/>
            <ac:spMk id="2" creationId="{974B360A-CA07-47FF-A640-C296417B6D3C}"/>
          </ac:spMkLst>
        </pc:spChg>
      </pc:sldChg>
      <pc:sldChg chg="modSp">
        <pc:chgData name="Lehouillier, Claire" userId="S::claire.lehouillier@mnbaq.org::9523bc48-6fac-4aab-ba1d-8ad77dc89648" providerId="AD" clId="Web-{E2332941-FFAA-E14A-807D-91AFB7351FE4}" dt="2025-03-03T13:32:09.737" v="17" actId="20577"/>
        <pc:sldMkLst>
          <pc:docMk/>
          <pc:sldMk cId="1940469985" sldId="259"/>
        </pc:sldMkLst>
        <pc:spChg chg="mod">
          <ac:chgData name="Lehouillier, Claire" userId="S::claire.lehouillier@mnbaq.org::9523bc48-6fac-4aab-ba1d-8ad77dc89648" providerId="AD" clId="Web-{E2332941-FFAA-E14A-807D-91AFB7351FE4}" dt="2025-03-03T13:32:09.737" v="17" actId="20577"/>
          <ac:spMkLst>
            <pc:docMk/>
            <pc:sldMk cId="1940469985" sldId="259"/>
            <ac:spMk id="3" creationId="{3120A708-E38C-B225-A8D2-260705130A7E}"/>
          </ac:spMkLst>
        </pc:spChg>
      </pc:sldChg>
    </pc:docChg>
  </pc:docChgLst>
  <pc:docChgLst>
    <pc:chgData name="Boulanger, Justine" userId="98110f3f-a4de-4adb-ae63-4b5e96eade93" providerId="ADAL" clId="{DCE40D6E-0236-49C5-8FD6-C90588F10D3C}"/>
    <pc:docChg chg="undo custSel modSld">
      <pc:chgData name="Boulanger, Justine" userId="98110f3f-a4de-4adb-ae63-4b5e96eade93" providerId="ADAL" clId="{DCE40D6E-0236-49C5-8FD6-C90588F10D3C}" dt="2025-03-03T16:12:15.294" v="156" actId="5793"/>
      <pc:docMkLst>
        <pc:docMk/>
      </pc:docMkLst>
      <pc:sldChg chg="modSp mod">
        <pc:chgData name="Boulanger, Justine" userId="98110f3f-a4de-4adb-ae63-4b5e96eade93" providerId="ADAL" clId="{DCE40D6E-0236-49C5-8FD6-C90588F10D3C}" dt="2025-03-03T16:08:51.471" v="39" actId="20577"/>
        <pc:sldMkLst>
          <pc:docMk/>
          <pc:sldMk cId="1992315700" sldId="257"/>
        </pc:sldMkLst>
        <pc:spChg chg="mod">
          <ac:chgData name="Boulanger, Justine" userId="98110f3f-a4de-4adb-ae63-4b5e96eade93" providerId="ADAL" clId="{DCE40D6E-0236-49C5-8FD6-C90588F10D3C}" dt="2025-03-03T16:08:51.471" v="39" actId="20577"/>
          <ac:spMkLst>
            <pc:docMk/>
            <pc:sldMk cId="1992315700" sldId="257"/>
            <ac:spMk id="7" creationId="{74513CF7-BB92-971D-43EE-1C63A4961B82}"/>
          </ac:spMkLst>
        </pc:spChg>
      </pc:sldChg>
      <pc:sldChg chg="modSp mod">
        <pc:chgData name="Boulanger, Justine" userId="98110f3f-a4de-4adb-ae63-4b5e96eade93" providerId="ADAL" clId="{DCE40D6E-0236-49C5-8FD6-C90588F10D3C}" dt="2025-03-03T16:09:46.913" v="42" actId="20577"/>
        <pc:sldMkLst>
          <pc:docMk/>
          <pc:sldMk cId="590331543" sldId="258"/>
        </pc:sldMkLst>
        <pc:spChg chg="mod">
          <ac:chgData name="Boulanger, Justine" userId="98110f3f-a4de-4adb-ae63-4b5e96eade93" providerId="ADAL" clId="{DCE40D6E-0236-49C5-8FD6-C90588F10D3C}" dt="2025-03-03T16:09:46.913" v="42" actId="20577"/>
          <ac:spMkLst>
            <pc:docMk/>
            <pc:sldMk cId="590331543" sldId="258"/>
            <ac:spMk id="2" creationId="{974B360A-CA07-47FF-A640-C296417B6D3C}"/>
          </ac:spMkLst>
        </pc:spChg>
      </pc:sldChg>
      <pc:sldChg chg="modSp mod">
        <pc:chgData name="Boulanger, Justine" userId="98110f3f-a4de-4adb-ae63-4b5e96eade93" providerId="ADAL" clId="{DCE40D6E-0236-49C5-8FD6-C90588F10D3C}" dt="2025-03-03T16:10:02.385" v="50" actId="20577"/>
        <pc:sldMkLst>
          <pc:docMk/>
          <pc:sldMk cId="1940469985" sldId="259"/>
        </pc:sldMkLst>
        <pc:spChg chg="mod">
          <ac:chgData name="Boulanger, Justine" userId="98110f3f-a4de-4adb-ae63-4b5e96eade93" providerId="ADAL" clId="{DCE40D6E-0236-49C5-8FD6-C90588F10D3C}" dt="2025-03-03T16:10:02.385" v="50" actId="20577"/>
          <ac:spMkLst>
            <pc:docMk/>
            <pc:sldMk cId="1940469985" sldId="259"/>
            <ac:spMk id="3" creationId="{3120A708-E38C-B225-A8D2-260705130A7E}"/>
          </ac:spMkLst>
        </pc:spChg>
      </pc:sldChg>
      <pc:sldChg chg="modSp mod">
        <pc:chgData name="Boulanger, Justine" userId="98110f3f-a4de-4adb-ae63-4b5e96eade93" providerId="ADAL" clId="{DCE40D6E-0236-49C5-8FD6-C90588F10D3C}" dt="2025-03-03T16:10:17.402" v="51" actId="20577"/>
        <pc:sldMkLst>
          <pc:docMk/>
          <pc:sldMk cId="380188127" sldId="260"/>
        </pc:sldMkLst>
        <pc:spChg chg="mod">
          <ac:chgData name="Boulanger, Justine" userId="98110f3f-a4de-4adb-ae63-4b5e96eade93" providerId="ADAL" clId="{DCE40D6E-0236-49C5-8FD6-C90588F10D3C}" dt="2025-03-03T16:10:17.402" v="51" actId="20577"/>
          <ac:spMkLst>
            <pc:docMk/>
            <pc:sldMk cId="380188127" sldId="260"/>
            <ac:spMk id="2" creationId="{974B360A-CA07-47FF-A640-C296417B6D3C}"/>
          </ac:spMkLst>
        </pc:spChg>
      </pc:sldChg>
      <pc:sldChg chg="modSp mod">
        <pc:chgData name="Boulanger, Justine" userId="98110f3f-a4de-4adb-ae63-4b5e96eade93" providerId="ADAL" clId="{DCE40D6E-0236-49C5-8FD6-C90588F10D3C}" dt="2025-03-03T16:11:10.221" v="136" actId="20577"/>
        <pc:sldMkLst>
          <pc:docMk/>
          <pc:sldMk cId="4251025203" sldId="261"/>
        </pc:sldMkLst>
        <pc:spChg chg="mod">
          <ac:chgData name="Boulanger, Justine" userId="98110f3f-a4de-4adb-ae63-4b5e96eade93" providerId="ADAL" clId="{DCE40D6E-0236-49C5-8FD6-C90588F10D3C}" dt="2025-03-03T16:11:10.221" v="136" actId="20577"/>
          <ac:spMkLst>
            <pc:docMk/>
            <pc:sldMk cId="4251025203" sldId="261"/>
            <ac:spMk id="2" creationId="{974B360A-CA07-47FF-A640-C296417B6D3C}"/>
          </ac:spMkLst>
        </pc:spChg>
        <pc:picChg chg="mod modCrop">
          <ac:chgData name="Boulanger, Justine" userId="98110f3f-a4de-4adb-ae63-4b5e96eade93" providerId="ADAL" clId="{DCE40D6E-0236-49C5-8FD6-C90588F10D3C}" dt="2025-02-20T15:16:38.037" v="19" actId="732"/>
          <ac:picMkLst>
            <pc:docMk/>
            <pc:sldMk cId="4251025203" sldId="261"/>
            <ac:picMk id="5" creationId="{C2FFBCEE-2F91-CE11-D980-4734373B4B9A}"/>
          </ac:picMkLst>
        </pc:picChg>
      </pc:sldChg>
      <pc:sldChg chg="modSp mod">
        <pc:chgData name="Boulanger, Justine" userId="98110f3f-a4de-4adb-ae63-4b5e96eade93" providerId="ADAL" clId="{DCE40D6E-0236-49C5-8FD6-C90588F10D3C}" dt="2025-03-03T16:11:47.387" v="143" actId="20577"/>
        <pc:sldMkLst>
          <pc:docMk/>
          <pc:sldMk cId="444644246" sldId="262"/>
        </pc:sldMkLst>
        <pc:spChg chg="mod">
          <ac:chgData name="Boulanger, Justine" userId="98110f3f-a4de-4adb-ae63-4b5e96eade93" providerId="ADAL" clId="{DCE40D6E-0236-49C5-8FD6-C90588F10D3C}" dt="2025-03-03T16:11:47.387" v="143" actId="20577"/>
          <ac:spMkLst>
            <pc:docMk/>
            <pc:sldMk cId="444644246" sldId="262"/>
            <ac:spMk id="2" creationId="{974B360A-CA07-47FF-A640-C296417B6D3C}"/>
          </ac:spMkLst>
        </pc:spChg>
      </pc:sldChg>
      <pc:sldChg chg="modSp mod">
        <pc:chgData name="Boulanger, Justine" userId="98110f3f-a4de-4adb-ae63-4b5e96eade93" providerId="ADAL" clId="{DCE40D6E-0236-49C5-8FD6-C90588F10D3C}" dt="2025-03-03T16:11:56.533" v="144" actId="20577"/>
        <pc:sldMkLst>
          <pc:docMk/>
          <pc:sldMk cId="495395286" sldId="263"/>
        </pc:sldMkLst>
        <pc:spChg chg="mod">
          <ac:chgData name="Boulanger, Justine" userId="98110f3f-a4de-4adb-ae63-4b5e96eade93" providerId="ADAL" clId="{DCE40D6E-0236-49C5-8FD6-C90588F10D3C}" dt="2025-03-03T16:11:56.533" v="144" actId="20577"/>
          <ac:spMkLst>
            <pc:docMk/>
            <pc:sldMk cId="495395286" sldId="263"/>
            <ac:spMk id="2" creationId="{974B360A-CA07-47FF-A640-C296417B6D3C}"/>
          </ac:spMkLst>
        </pc:spChg>
      </pc:sldChg>
      <pc:sldChg chg="modSp mod">
        <pc:chgData name="Boulanger, Justine" userId="98110f3f-a4de-4adb-ae63-4b5e96eade93" providerId="ADAL" clId="{DCE40D6E-0236-49C5-8FD6-C90588F10D3C}" dt="2025-03-03T16:12:15.294" v="156" actId="5793"/>
        <pc:sldMkLst>
          <pc:docMk/>
          <pc:sldMk cId="554111171" sldId="264"/>
        </pc:sldMkLst>
        <pc:spChg chg="mod">
          <ac:chgData name="Boulanger, Justine" userId="98110f3f-a4de-4adb-ae63-4b5e96eade93" providerId="ADAL" clId="{DCE40D6E-0236-49C5-8FD6-C90588F10D3C}" dt="2025-03-03T16:12:15.294" v="156" actId="5793"/>
          <ac:spMkLst>
            <pc:docMk/>
            <pc:sldMk cId="554111171" sldId="264"/>
            <ac:spMk id="2" creationId="{974B360A-CA07-47FF-A640-C296417B6D3C}"/>
          </ac:spMkLst>
        </pc:spChg>
      </pc:sldChg>
    </pc:docChg>
  </pc:docChgLst>
  <pc:docChgLst>
    <pc:chgData name="Boulanger, Justine" userId="98110f3f-a4de-4adb-ae63-4b5e96eade93" providerId="ADAL" clId="{79FC90C9-A591-4150-BB62-FABF9B27B88C}"/>
    <pc:docChg chg="undo redo custSel modSld">
      <pc:chgData name="Boulanger, Justine" userId="98110f3f-a4de-4adb-ae63-4b5e96eade93" providerId="ADAL" clId="{79FC90C9-A591-4150-BB62-FABF9B27B88C}" dt="2025-01-28T21:01:33.654" v="392" actId="5793"/>
      <pc:docMkLst>
        <pc:docMk/>
      </pc:docMkLst>
      <pc:sldChg chg="modSp mod">
        <pc:chgData name="Boulanger, Justine" userId="98110f3f-a4de-4adb-ae63-4b5e96eade93" providerId="ADAL" clId="{79FC90C9-A591-4150-BB62-FABF9B27B88C}" dt="2025-01-28T20:50:01.904" v="74" actId="1038"/>
        <pc:sldMkLst>
          <pc:docMk/>
          <pc:sldMk cId="465783305" sldId="256"/>
        </pc:sldMkLst>
        <pc:spChg chg="mod">
          <ac:chgData name="Boulanger, Justine" userId="98110f3f-a4de-4adb-ae63-4b5e96eade93" providerId="ADAL" clId="{79FC90C9-A591-4150-BB62-FABF9B27B88C}" dt="2025-01-28T20:49:12.182" v="49" actId="14826"/>
          <ac:spMkLst>
            <pc:docMk/>
            <pc:sldMk cId="465783305" sldId="256"/>
            <ac:spMk id="2" creationId="{0680189B-0B6B-5780-221E-1AA1E99150FD}"/>
          </ac:spMkLst>
        </pc:spChg>
        <pc:spChg chg="mod">
          <ac:chgData name="Boulanger, Justine" userId="98110f3f-a4de-4adb-ae63-4b5e96eade93" providerId="ADAL" clId="{79FC90C9-A591-4150-BB62-FABF9B27B88C}" dt="2025-01-28T20:49:12.182" v="49" actId="14826"/>
          <ac:spMkLst>
            <pc:docMk/>
            <pc:sldMk cId="465783305" sldId="256"/>
            <ac:spMk id="6" creationId="{08B999D8-DDDA-CE66-7486-D95A2AC5A9DD}"/>
          </ac:spMkLst>
        </pc:spChg>
        <pc:spChg chg="mod">
          <ac:chgData name="Boulanger, Justine" userId="98110f3f-a4de-4adb-ae63-4b5e96eade93" providerId="ADAL" clId="{79FC90C9-A591-4150-BB62-FABF9B27B88C}" dt="2025-01-28T20:50:01.904" v="74" actId="1038"/>
          <ac:spMkLst>
            <pc:docMk/>
            <pc:sldMk cId="465783305" sldId="256"/>
            <ac:spMk id="7" creationId="{7A4FC830-6B6A-9A2A-843C-60DE7ACBDA5C}"/>
          </ac:spMkLst>
        </pc:spChg>
        <pc:grpChg chg="mod">
          <ac:chgData name="Boulanger, Justine" userId="98110f3f-a4de-4adb-ae63-4b5e96eade93" providerId="ADAL" clId="{79FC90C9-A591-4150-BB62-FABF9B27B88C}" dt="2025-01-28T20:49:12.182" v="49" actId="14826"/>
          <ac:grpSpMkLst>
            <pc:docMk/>
            <pc:sldMk cId="465783305" sldId="256"/>
            <ac:grpSpMk id="3" creationId="{A1A3EFBC-3C34-ACBB-DBE1-B188B3FCF774}"/>
          </ac:grpSpMkLst>
        </pc:grpChg>
        <pc:picChg chg="mod modCrop">
          <ac:chgData name="Boulanger, Justine" userId="98110f3f-a4de-4adb-ae63-4b5e96eade93" providerId="ADAL" clId="{79FC90C9-A591-4150-BB62-FABF9B27B88C}" dt="2025-01-28T20:49:53.238" v="55" actId="1076"/>
          <ac:picMkLst>
            <pc:docMk/>
            <pc:sldMk cId="465783305" sldId="256"/>
            <ac:picMk id="5" creationId="{C2FFBCEE-2F91-CE11-D980-4734373B4B9A}"/>
          </ac:picMkLst>
        </pc:picChg>
      </pc:sldChg>
      <pc:sldChg chg="modSp mod">
        <pc:chgData name="Boulanger, Justine" userId="98110f3f-a4de-4adb-ae63-4b5e96eade93" providerId="ADAL" clId="{79FC90C9-A591-4150-BB62-FABF9B27B88C}" dt="2025-01-28T20:52:15.631" v="102" actId="20577"/>
        <pc:sldMkLst>
          <pc:docMk/>
          <pc:sldMk cId="590331543" sldId="258"/>
        </pc:sldMkLst>
        <pc:spChg chg="mod">
          <ac:chgData name="Boulanger, Justine" userId="98110f3f-a4de-4adb-ae63-4b5e96eade93" providerId="ADAL" clId="{79FC90C9-A591-4150-BB62-FABF9B27B88C}" dt="2025-01-28T20:52:15.631" v="102" actId="20577"/>
          <ac:spMkLst>
            <pc:docMk/>
            <pc:sldMk cId="590331543" sldId="258"/>
            <ac:spMk id="2" creationId="{974B360A-CA07-47FF-A640-C296417B6D3C}"/>
          </ac:spMkLst>
        </pc:spChg>
      </pc:sldChg>
      <pc:sldChg chg="modSp mod">
        <pc:chgData name="Boulanger, Justine" userId="98110f3f-a4de-4adb-ae63-4b5e96eade93" providerId="ADAL" clId="{79FC90C9-A591-4150-BB62-FABF9B27B88C}" dt="2025-01-28T20:54:34.311" v="198" actId="20577"/>
        <pc:sldMkLst>
          <pc:docMk/>
          <pc:sldMk cId="1940469985" sldId="259"/>
        </pc:sldMkLst>
        <pc:spChg chg="mod">
          <ac:chgData name="Boulanger, Justine" userId="98110f3f-a4de-4adb-ae63-4b5e96eade93" providerId="ADAL" clId="{79FC90C9-A591-4150-BB62-FABF9B27B88C}" dt="2025-01-28T20:54:34.311" v="198" actId="20577"/>
          <ac:spMkLst>
            <pc:docMk/>
            <pc:sldMk cId="1940469985" sldId="259"/>
            <ac:spMk id="3" creationId="{3120A708-E38C-B225-A8D2-260705130A7E}"/>
          </ac:spMkLst>
        </pc:spChg>
      </pc:sldChg>
      <pc:sldChg chg="modSp mod">
        <pc:chgData name="Boulanger, Justine" userId="98110f3f-a4de-4adb-ae63-4b5e96eade93" providerId="ADAL" clId="{79FC90C9-A591-4150-BB62-FABF9B27B88C}" dt="2025-01-28T21:01:13.633" v="387" actId="1036"/>
        <pc:sldMkLst>
          <pc:docMk/>
          <pc:sldMk cId="4251025203" sldId="261"/>
        </pc:sldMkLst>
        <pc:spChg chg="mod">
          <ac:chgData name="Boulanger, Justine" userId="98110f3f-a4de-4adb-ae63-4b5e96eade93" providerId="ADAL" clId="{79FC90C9-A591-4150-BB62-FABF9B27B88C}" dt="2025-01-28T21:01:13.633" v="387" actId="1036"/>
          <ac:spMkLst>
            <pc:docMk/>
            <pc:sldMk cId="4251025203" sldId="261"/>
            <ac:spMk id="2" creationId="{974B360A-CA07-47FF-A640-C296417B6D3C}"/>
          </ac:spMkLst>
        </pc:spChg>
      </pc:sldChg>
      <pc:sldChg chg="modSp mod">
        <pc:chgData name="Boulanger, Justine" userId="98110f3f-a4de-4adb-ae63-4b5e96eade93" providerId="ADAL" clId="{79FC90C9-A591-4150-BB62-FABF9B27B88C}" dt="2025-01-28T21:01:01.629" v="385" actId="1036"/>
        <pc:sldMkLst>
          <pc:docMk/>
          <pc:sldMk cId="444644246" sldId="262"/>
        </pc:sldMkLst>
        <pc:spChg chg="mod">
          <ac:chgData name="Boulanger, Justine" userId="98110f3f-a4de-4adb-ae63-4b5e96eade93" providerId="ADAL" clId="{79FC90C9-A591-4150-BB62-FABF9B27B88C}" dt="2025-01-28T21:01:01.629" v="385" actId="1036"/>
          <ac:spMkLst>
            <pc:docMk/>
            <pc:sldMk cId="444644246" sldId="262"/>
            <ac:spMk id="2" creationId="{974B360A-CA07-47FF-A640-C296417B6D3C}"/>
          </ac:spMkLst>
        </pc:spChg>
      </pc:sldChg>
      <pc:sldChg chg="modSp mod">
        <pc:chgData name="Boulanger, Justine" userId="98110f3f-a4de-4adb-ae63-4b5e96eade93" providerId="ADAL" clId="{79FC90C9-A591-4150-BB62-FABF9B27B88C}" dt="2025-01-28T21:01:33.654" v="392" actId="5793"/>
        <pc:sldMkLst>
          <pc:docMk/>
          <pc:sldMk cId="495395286" sldId="263"/>
        </pc:sldMkLst>
        <pc:spChg chg="mod">
          <ac:chgData name="Boulanger, Justine" userId="98110f3f-a4de-4adb-ae63-4b5e96eade93" providerId="ADAL" clId="{79FC90C9-A591-4150-BB62-FABF9B27B88C}" dt="2025-01-28T21:01:33.654" v="392" actId="5793"/>
          <ac:spMkLst>
            <pc:docMk/>
            <pc:sldMk cId="495395286" sldId="263"/>
            <ac:spMk id="2" creationId="{974B360A-CA07-47FF-A640-C296417B6D3C}"/>
          </ac:spMkLst>
        </pc:spChg>
      </pc:sldChg>
    </pc:docChg>
  </pc:docChgLst>
  <pc:docChgLst>
    <pc:chgData name="Boulanger, Justine" userId="98110f3f-a4de-4adb-ae63-4b5e96eade93" providerId="ADAL" clId="{F907D0CE-9FAC-4E91-B7F3-8958CFB70A2D}"/>
    <pc:docChg chg="modSld">
      <pc:chgData name="Boulanger, Justine" userId="98110f3f-a4de-4adb-ae63-4b5e96eade93" providerId="ADAL" clId="{F907D0CE-9FAC-4E91-B7F3-8958CFB70A2D}" dt="2023-03-24T15:52:04.900" v="14" actId="20577"/>
      <pc:docMkLst>
        <pc:docMk/>
      </pc:docMkLst>
      <pc:sldChg chg="modSp mod">
        <pc:chgData name="Boulanger, Justine" userId="98110f3f-a4de-4adb-ae63-4b5e96eade93" providerId="ADAL" clId="{F907D0CE-9FAC-4E91-B7F3-8958CFB70A2D}" dt="2023-03-24T15:52:04.900" v="14" actId="20577"/>
        <pc:sldMkLst>
          <pc:docMk/>
          <pc:sldMk cId="1992315700" sldId="25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EB08C5-83B7-FF9C-C794-4447B6927CF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1265B573-D310-AEBA-3EBD-1A7FD046A1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E6DFFFB9-A28F-B63F-AA06-8A8B3FB51634}"/>
              </a:ext>
            </a:extLst>
          </p:cNvPr>
          <p:cNvSpPr>
            <a:spLocks noGrp="1"/>
          </p:cNvSpPr>
          <p:nvPr>
            <p:ph type="dt" sz="half" idx="10"/>
          </p:nvPr>
        </p:nvSpPr>
        <p:spPr/>
        <p:txBody>
          <a:bodyPr/>
          <a:lstStyle/>
          <a:p>
            <a:fld id="{02B1975E-D890-4584-9E96-FC1A3CB33B7B}" type="datetimeFigureOut">
              <a:rPr lang="fr-CA" smtClean="0"/>
              <a:t>2025-03-03</a:t>
            </a:fld>
            <a:endParaRPr lang="fr-CA"/>
          </a:p>
        </p:txBody>
      </p:sp>
      <p:sp>
        <p:nvSpPr>
          <p:cNvPr id="5" name="Espace réservé du pied de page 4">
            <a:extLst>
              <a:ext uri="{FF2B5EF4-FFF2-40B4-BE49-F238E27FC236}">
                <a16:creationId xmlns:a16="http://schemas.microsoft.com/office/drawing/2014/main" id="{47ED1033-DEFA-41F2-89C1-748F2523EFD5}"/>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18E69057-61D9-E0FC-2AC7-35B7FC645693}"/>
              </a:ext>
            </a:extLst>
          </p:cNvPr>
          <p:cNvSpPr>
            <a:spLocks noGrp="1"/>
          </p:cNvSpPr>
          <p:nvPr>
            <p:ph type="sldNum" sz="quarter" idx="12"/>
          </p:nvPr>
        </p:nvSpPr>
        <p:spPr/>
        <p:txBody>
          <a:bodyPr/>
          <a:lstStyle/>
          <a:p>
            <a:fld id="{74AE2006-65AA-44DD-B77C-254DC77992B6}" type="slidenum">
              <a:rPr lang="fr-CA" smtClean="0"/>
              <a:t>‹#›</a:t>
            </a:fld>
            <a:endParaRPr lang="fr-CA"/>
          </a:p>
        </p:txBody>
      </p:sp>
    </p:spTree>
    <p:extLst>
      <p:ext uri="{BB962C8B-B14F-4D97-AF65-F5344CB8AC3E}">
        <p14:creationId xmlns:p14="http://schemas.microsoft.com/office/powerpoint/2010/main" val="84613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E96F73-40EE-578F-9264-DBB3C1FBBF55}"/>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C03B8FAE-81CC-92AA-535C-F1D64831AC7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475856D0-EC54-929E-FB73-BC266F3C0C04}"/>
              </a:ext>
            </a:extLst>
          </p:cNvPr>
          <p:cNvSpPr>
            <a:spLocks noGrp="1"/>
          </p:cNvSpPr>
          <p:nvPr>
            <p:ph type="dt" sz="half" idx="10"/>
          </p:nvPr>
        </p:nvSpPr>
        <p:spPr/>
        <p:txBody>
          <a:bodyPr/>
          <a:lstStyle/>
          <a:p>
            <a:fld id="{02B1975E-D890-4584-9E96-FC1A3CB33B7B}" type="datetimeFigureOut">
              <a:rPr lang="fr-CA" smtClean="0"/>
              <a:t>2025-03-03</a:t>
            </a:fld>
            <a:endParaRPr lang="fr-CA"/>
          </a:p>
        </p:txBody>
      </p:sp>
      <p:sp>
        <p:nvSpPr>
          <p:cNvPr id="5" name="Espace réservé du pied de page 4">
            <a:extLst>
              <a:ext uri="{FF2B5EF4-FFF2-40B4-BE49-F238E27FC236}">
                <a16:creationId xmlns:a16="http://schemas.microsoft.com/office/drawing/2014/main" id="{A08BEDB9-6622-5E93-2CEA-E1CDD1A0989F}"/>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BF2C84B1-C0D0-A14B-A31C-8A34C99E835E}"/>
              </a:ext>
            </a:extLst>
          </p:cNvPr>
          <p:cNvSpPr>
            <a:spLocks noGrp="1"/>
          </p:cNvSpPr>
          <p:nvPr>
            <p:ph type="sldNum" sz="quarter" idx="12"/>
          </p:nvPr>
        </p:nvSpPr>
        <p:spPr/>
        <p:txBody>
          <a:bodyPr/>
          <a:lstStyle/>
          <a:p>
            <a:fld id="{74AE2006-65AA-44DD-B77C-254DC77992B6}" type="slidenum">
              <a:rPr lang="fr-CA" smtClean="0"/>
              <a:t>‹#›</a:t>
            </a:fld>
            <a:endParaRPr lang="fr-CA"/>
          </a:p>
        </p:txBody>
      </p:sp>
    </p:spTree>
    <p:extLst>
      <p:ext uri="{BB962C8B-B14F-4D97-AF65-F5344CB8AC3E}">
        <p14:creationId xmlns:p14="http://schemas.microsoft.com/office/powerpoint/2010/main" val="2374307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9485CF6-736F-1FE5-7F54-3365501B41F8}"/>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383AEECC-CDA8-30D1-D4A6-540E06F282E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5E666582-8A8D-24FB-4F76-1453D153DE53}"/>
              </a:ext>
            </a:extLst>
          </p:cNvPr>
          <p:cNvSpPr>
            <a:spLocks noGrp="1"/>
          </p:cNvSpPr>
          <p:nvPr>
            <p:ph type="dt" sz="half" idx="10"/>
          </p:nvPr>
        </p:nvSpPr>
        <p:spPr/>
        <p:txBody>
          <a:bodyPr/>
          <a:lstStyle/>
          <a:p>
            <a:fld id="{02B1975E-D890-4584-9E96-FC1A3CB33B7B}" type="datetimeFigureOut">
              <a:rPr lang="fr-CA" smtClean="0"/>
              <a:t>2025-03-03</a:t>
            </a:fld>
            <a:endParaRPr lang="fr-CA"/>
          </a:p>
        </p:txBody>
      </p:sp>
      <p:sp>
        <p:nvSpPr>
          <p:cNvPr id="5" name="Espace réservé du pied de page 4">
            <a:extLst>
              <a:ext uri="{FF2B5EF4-FFF2-40B4-BE49-F238E27FC236}">
                <a16:creationId xmlns:a16="http://schemas.microsoft.com/office/drawing/2014/main" id="{E425F964-D3AC-4912-A92E-A19B66B475C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28FD1BC-F0BF-049A-6A0D-A914B813AC78}"/>
              </a:ext>
            </a:extLst>
          </p:cNvPr>
          <p:cNvSpPr>
            <a:spLocks noGrp="1"/>
          </p:cNvSpPr>
          <p:nvPr>
            <p:ph type="sldNum" sz="quarter" idx="12"/>
          </p:nvPr>
        </p:nvSpPr>
        <p:spPr/>
        <p:txBody>
          <a:bodyPr/>
          <a:lstStyle/>
          <a:p>
            <a:fld id="{74AE2006-65AA-44DD-B77C-254DC77992B6}" type="slidenum">
              <a:rPr lang="fr-CA" smtClean="0"/>
              <a:t>‹#›</a:t>
            </a:fld>
            <a:endParaRPr lang="fr-CA"/>
          </a:p>
        </p:txBody>
      </p:sp>
    </p:spTree>
    <p:extLst>
      <p:ext uri="{BB962C8B-B14F-4D97-AF65-F5344CB8AC3E}">
        <p14:creationId xmlns:p14="http://schemas.microsoft.com/office/powerpoint/2010/main" val="2166869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EB54E9-5CF4-D76D-8EE4-F63AB1BE7946}"/>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6CC3F97A-66FD-9388-3B6B-4984D677E8F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74AEE3EB-AD4A-26F8-6D3B-5D8E82E13770}"/>
              </a:ext>
            </a:extLst>
          </p:cNvPr>
          <p:cNvSpPr>
            <a:spLocks noGrp="1"/>
          </p:cNvSpPr>
          <p:nvPr>
            <p:ph type="dt" sz="half" idx="10"/>
          </p:nvPr>
        </p:nvSpPr>
        <p:spPr/>
        <p:txBody>
          <a:bodyPr/>
          <a:lstStyle/>
          <a:p>
            <a:fld id="{02B1975E-D890-4584-9E96-FC1A3CB33B7B}" type="datetimeFigureOut">
              <a:rPr lang="fr-CA" smtClean="0"/>
              <a:t>2025-03-03</a:t>
            </a:fld>
            <a:endParaRPr lang="fr-CA"/>
          </a:p>
        </p:txBody>
      </p:sp>
      <p:sp>
        <p:nvSpPr>
          <p:cNvPr id="5" name="Espace réservé du pied de page 4">
            <a:extLst>
              <a:ext uri="{FF2B5EF4-FFF2-40B4-BE49-F238E27FC236}">
                <a16:creationId xmlns:a16="http://schemas.microsoft.com/office/drawing/2014/main" id="{F950F7ED-B483-E39F-C3A8-818B860AA9C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07D6F06-E870-82D1-2B42-B5405C7BA1C5}"/>
              </a:ext>
            </a:extLst>
          </p:cNvPr>
          <p:cNvSpPr>
            <a:spLocks noGrp="1"/>
          </p:cNvSpPr>
          <p:nvPr>
            <p:ph type="sldNum" sz="quarter" idx="12"/>
          </p:nvPr>
        </p:nvSpPr>
        <p:spPr/>
        <p:txBody>
          <a:bodyPr/>
          <a:lstStyle/>
          <a:p>
            <a:fld id="{74AE2006-65AA-44DD-B77C-254DC77992B6}" type="slidenum">
              <a:rPr lang="fr-CA" smtClean="0"/>
              <a:t>‹#›</a:t>
            </a:fld>
            <a:endParaRPr lang="fr-CA"/>
          </a:p>
        </p:txBody>
      </p:sp>
    </p:spTree>
    <p:extLst>
      <p:ext uri="{BB962C8B-B14F-4D97-AF65-F5344CB8AC3E}">
        <p14:creationId xmlns:p14="http://schemas.microsoft.com/office/powerpoint/2010/main" val="296293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6700C6-E026-715D-8CE4-BABA9C6BAB2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774B9F64-CDE8-B00B-C5F1-2626EB79DA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A5AC876-0AC4-684C-83BF-07304B926602}"/>
              </a:ext>
            </a:extLst>
          </p:cNvPr>
          <p:cNvSpPr>
            <a:spLocks noGrp="1"/>
          </p:cNvSpPr>
          <p:nvPr>
            <p:ph type="dt" sz="half" idx="10"/>
          </p:nvPr>
        </p:nvSpPr>
        <p:spPr/>
        <p:txBody>
          <a:bodyPr/>
          <a:lstStyle/>
          <a:p>
            <a:fld id="{02B1975E-D890-4584-9E96-FC1A3CB33B7B}" type="datetimeFigureOut">
              <a:rPr lang="fr-CA" smtClean="0"/>
              <a:t>2025-03-03</a:t>
            </a:fld>
            <a:endParaRPr lang="fr-CA"/>
          </a:p>
        </p:txBody>
      </p:sp>
      <p:sp>
        <p:nvSpPr>
          <p:cNvPr id="5" name="Espace réservé du pied de page 4">
            <a:extLst>
              <a:ext uri="{FF2B5EF4-FFF2-40B4-BE49-F238E27FC236}">
                <a16:creationId xmlns:a16="http://schemas.microsoft.com/office/drawing/2014/main" id="{9830CACE-2F47-40B3-FC87-CBEC5B88899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1F53BA04-D41A-1BE5-E3CC-515328BA8CFD}"/>
              </a:ext>
            </a:extLst>
          </p:cNvPr>
          <p:cNvSpPr>
            <a:spLocks noGrp="1"/>
          </p:cNvSpPr>
          <p:nvPr>
            <p:ph type="sldNum" sz="quarter" idx="12"/>
          </p:nvPr>
        </p:nvSpPr>
        <p:spPr/>
        <p:txBody>
          <a:bodyPr/>
          <a:lstStyle/>
          <a:p>
            <a:fld id="{74AE2006-65AA-44DD-B77C-254DC77992B6}" type="slidenum">
              <a:rPr lang="fr-CA" smtClean="0"/>
              <a:t>‹#›</a:t>
            </a:fld>
            <a:endParaRPr lang="fr-CA"/>
          </a:p>
        </p:txBody>
      </p:sp>
    </p:spTree>
    <p:extLst>
      <p:ext uri="{BB962C8B-B14F-4D97-AF65-F5344CB8AC3E}">
        <p14:creationId xmlns:p14="http://schemas.microsoft.com/office/powerpoint/2010/main" val="3885002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94B4E8-A14F-A225-7B09-F3ACAD731FDF}"/>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53C224B8-BB9E-6687-E08C-4A70060A55F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FCEB96CC-30D0-F1AE-39A9-742A4D887B1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B8B5E9EC-DA30-AE16-6B0B-E0522ED8130A}"/>
              </a:ext>
            </a:extLst>
          </p:cNvPr>
          <p:cNvSpPr>
            <a:spLocks noGrp="1"/>
          </p:cNvSpPr>
          <p:nvPr>
            <p:ph type="dt" sz="half" idx="10"/>
          </p:nvPr>
        </p:nvSpPr>
        <p:spPr/>
        <p:txBody>
          <a:bodyPr/>
          <a:lstStyle/>
          <a:p>
            <a:fld id="{02B1975E-D890-4584-9E96-FC1A3CB33B7B}" type="datetimeFigureOut">
              <a:rPr lang="fr-CA" smtClean="0"/>
              <a:t>2025-03-03</a:t>
            </a:fld>
            <a:endParaRPr lang="fr-CA"/>
          </a:p>
        </p:txBody>
      </p:sp>
      <p:sp>
        <p:nvSpPr>
          <p:cNvPr id="6" name="Espace réservé du pied de page 5">
            <a:extLst>
              <a:ext uri="{FF2B5EF4-FFF2-40B4-BE49-F238E27FC236}">
                <a16:creationId xmlns:a16="http://schemas.microsoft.com/office/drawing/2014/main" id="{649A36ED-955C-B133-08BD-18A2CC95B45F}"/>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50C1AC12-C134-F422-B96E-7AA88BB1247E}"/>
              </a:ext>
            </a:extLst>
          </p:cNvPr>
          <p:cNvSpPr>
            <a:spLocks noGrp="1"/>
          </p:cNvSpPr>
          <p:nvPr>
            <p:ph type="sldNum" sz="quarter" idx="12"/>
          </p:nvPr>
        </p:nvSpPr>
        <p:spPr/>
        <p:txBody>
          <a:bodyPr/>
          <a:lstStyle/>
          <a:p>
            <a:fld id="{74AE2006-65AA-44DD-B77C-254DC77992B6}" type="slidenum">
              <a:rPr lang="fr-CA" smtClean="0"/>
              <a:t>‹#›</a:t>
            </a:fld>
            <a:endParaRPr lang="fr-CA"/>
          </a:p>
        </p:txBody>
      </p:sp>
    </p:spTree>
    <p:extLst>
      <p:ext uri="{BB962C8B-B14F-4D97-AF65-F5344CB8AC3E}">
        <p14:creationId xmlns:p14="http://schemas.microsoft.com/office/powerpoint/2010/main" val="284936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96F96D-B7B9-DEDB-5EFE-5978252716C6}"/>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F439658B-0C6F-50C5-08B7-3FCD93EF05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402738A-4B43-C4D0-CD09-1558893E0DA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62E7A9C2-3FA4-0AB0-D71C-5217FB296D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5D08CE5-044E-B423-DFAF-EED42B8B094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FF9438D5-D91A-1350-33A6-F90ABBFE0C21}"/>
              </a:ext>
            </a:extLst>
          </p:cNvPr>
          <p:cNvSpPr>
            <a:spLocks noGrp="1"/>
          </p:cNvSpPr>
          <p:nvPr>
            <p:ph type="dt" sz="half" idx="10"/>
          </p:nvPr>
        </p:nvSpPr>
        <p:spPr/>
        <p:txBody>
          <a:bodyPr/>
          <a:lstStyle/>
          <a:p>
            <a:fld id="{02B1975E-D890-4584-9E96-FC1A3CB33B7B}" type="datetimeFigureOut">
              <a:rPr lang="fr-CA" smtClean="0"/>
              <a:t>2025-03-03</a:t>
            </a:fld>
            <a:endParaRPr lang="fr-CA"/>
          </a:p>
        </p:txBody>
      </p:sp>
      <p:sp>
        <p:nvSpPr>
          <p:cNvPr id="8" name="Espace réservé du pied de page 7">
            <a:extLst>
              <a:ext uri="{FF2B5EF4-FFF2-40B4-BE49-F238E27FC236}">
                <a16:creationId xmlns:a16="http://schemas.microsoft.com/office/drawing/2014/main" id="{3AB835DD-6FF7-BF0D-CA16-BFFD1C9B4303}"/>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5F266849-03B6-0D95-8B0D-EC233C57C2C4}"/>
              </a:ext>
            </a:extLst>
          </p:cNvPr>
          <p:cNvSpPr>
            <a:spLocks noGrp="1"/>
          </p:cNvSpPr>
          <p:nvPr>
            <p:ph type="sldNum" sz="quarter" idx="12"/>
          </p:nvPr>
        </p:nvSpPr>
        <p:spPr/>
        <p:txBody>
          <a:bodyPr/>
          <a:lstStyle/>
          <a:p>
            <a:fld id="{74AE2006-65AA-44DD-B77C-254DC77992B6}" type="slidenum">
              <a:rPr lang="fr-CA" smtClean="0"/>
              <a:t>‹#›</a:t>
            </a:fld>
            <a:endParaRPr lang="fr-CA"/>
          </a:p>
        </p:txBody>
      </p:sp>
    </p:spTree>
    <p:extLst>
      <p:ext uri="{BB962C8B-B14F-4D97-AF65-F5344CB8AC3E}">
        <p14:creationId xmlns:p14="http://schemas.microsoft.com/office/powerpoint/2010/main" val="4203827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67EB0C-9D46-ED4E-5845-CC605EF90C1D}"/>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509B5081-725A-C9D1-B5D9-6E795E9D40C5}"/>
              </a:ext>
            </a:extLst>
          </p:cNvPr>
          <p:cNvSpPr>
            <a:spLocks noGrp="1"/>
          </p:cNvSpPr>
          <p:nvPr>
            <p:ph type="dt" sz="half" idx="10"/>
          </p:nvPr>
        </p:nvSpPr>
        <p:spPr/>
        <p:txBody>
          <a:bodyPr/>
          <a:lstStyle/>
          <a:p>
            <a:fld id="{02B1975E-D890-4584-9E96-FC1A3CB33B7B}" type="datetimeFigureOut">
              <a:rPr lang="fr-CA" smtClean="0"/>
              <a:t>2025-03-03</a:t>
            </a:fld>
            <a:endParaRPr lang="fr-CA"/>
          </a:p>
        </p:txBody>
      </p:sp>
      <p:sp>
        <p:nvSpPr>
          <p:cNvPr id="4" name="Espace réservé du pied de page 3">
            <a:extLst>
              <a:ext uri="{FF2B5EF4-FFF2-40B4-BE49-F238E27FC236}">
                <a16:creationId xmlns:a16="http://schemas.microsoft.com/office/drawing/2014/main" id="{4718081B-977B-5A03-26C0-CE77175C4DC5}"/>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F40AB3FE-DD7A-4FDC-924C-A0EDAC25E3BA}"/>
              </a:ext>
            </a:extLst>
          </p:cNvPr>
          <p:cNvSpPr>
            <a:spLocks noGrp="1"/>
          </p:cNvSpPr>
          <p:nvPr>
            <p:ph type="sldNum" sz="quarter" idx="12"/>
          </p:nvPr>
        </p:nvSpPr>
        <p:spPr/>
        <p:txBody>
          <a:bodyPr/>
          <a:lstStyle/>
          <a:p>
            <a:fld id="{74AE2006-65AA-44DD-B77C-254DC77992B6}" type="slidenum">
              <a:rPr lang="fr-CA" smtClean="0"/>
              <a:t>‹#›</a:t>
            </a:fld>
            <a:endParaRPr lang="fr-CA"/>
          </a:p>
        </p:txBody>
      </p:sp>
    </p:spTree>
    <p:extLst>
      <p:ext uri="{BB962C8B-B14F-4D97-AF65-F5344CB8AC3E}">
        <p14:creationId xmlns:p14="http://schemas.microsoft.com/office/powerpoint/2010/main" val="9205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D30FACF-0AA1-9621-DEAB-5D8529FDEAD6}"/>
              </a:ext>
            </a:extLst>
          </p:cNvPr>
          <p:cNvSpPr>
            <a:spLocks noGrp="1"/>
          </p:cNvSpPr>
          <p:nvPr>
            <p:ph type="dt" sz="half" idx="10"/>
          </p:nvPr>
        </p:nvSpPr>
        <p:spPr/>
        <p:txBody>
          <a:bodyPr/>
          <a:lstStyle/>
          <a:p>
            <a:fld id="{02B1975E-D890-4584-9E96-FC1A3CB33B7B}" type="datetimeFigureOut">
              <a:rPr lang="fr-CA" smtClean="0"/>
              <a:t>2025-03-03</a:t>
            </a:fld>
            <a:endParaRPr lang="fr-CA"/>
          </a:p>
        </p:txBody>
      </p:sp>
      <p:sp>
        <p:nvSpPr>
          <p:cNvPr id="3" name="Espace réservé du pied de page 2">
            <a:extLst>
              <a:ext uri="{FF2B5EF4-FFF2-40B4-BE49-F238E27FC236}">
                <a16:creationId xmlns:a16="http://schemas.microsoft.com/office/drawing/2014/main" id="{DD83A64F-A5FD-CFBA-DFFA-A1BC7F12D851}"/>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FF96E303-C1A4-2372-C6CC-763DEBD6027C}"/>
              </a:ext>
            </a:extLst>
          </p:cNvPr>
          <p:cNvSpPr>
            <a:spLocks noGrp="1"/>
          </p:cNvSpPr>
          <p:nvPr>
            <p:ph type="sldNum" sz="quarter" idx="12"/>
          </p:nvPr>
        </p:nvSpPr>
        <p:spPr/>
        <p:txBody>
          <a:bodyPr/>
          <a:lstStyle/>
          <a:p>
            <a:fld id="{74AE2006-65AA-44DD-B77C-254DC77992B6}" type="slidenum">
              <a:rPr lang="fr-CA" smtClean="0"/>
              <a:t>‹#›</a:t>
            </a:fld>
            <a:endParaRPr lang="fr-CA"/>
          </a:p>
        </p:txBody>
      </p:sp>
    </p:spTree>
    <p:extLst>
      <p:ext uri="{BB962C8B-B14F-4D97-AF65-F5344CB8AC3E}">
        <p14:creationId xmlns:p14="http://schemas.microsoft.com/office/powerpoint/2010/main" val="1534775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141C41-38CC-BB39-CCFD-E91B7465390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F3C5F120-A699-7934-1369-B6C0452037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9FFD3238-8434-8130-AC5C-659687680F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9C3DF96-A987-7229-3F94-B188413999C4}"/>
              </a:ext>
            </a:extLst>
          </p:cNvPr>
          <p:cNvSpPr>
            <a:spLocks noGrp="1"/>
          </p:cNvSpPr>
          <p:nvPr>
            <p:ph type="dt" sz="half" idx="10"/>
          </p:nvPr>
        </p:nvSpPr>
        <p:spPr/>
        <p:txBody>
          <a:bodyPr/>
          <a:lstStyle/>
          <a:p>
            <a:fld id="{02B1975E-D890-4584-9E96-FC1A3CB33B7B}" type="datetimeFigureOut">
              <a:rPr lang="fr-CA" smtClean="0"/>
              <a:t>2025-03-03</a:t>
            </a:fld>
            <a:endParaRPr lang="fr-CA"/>
          </a:p>
        </p:txBody>
      </p:sp>
      <p:sp>
        <p:nvSpPr>
          <p:cNvPr id="6" name="Espace réservé du pied de page 5">
            <a:extLst>
              <a:ext uri="{FF2B5EF4-FFF2-40B4-BE49-F238E27FC236}">
                <a16:creationId xmlns:a16="http://schemas.microsoft.com/office/drawing/2014/main" id="{B4CF6EBC-E194-D9A9-DD90-613A322564C9}"/>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8DA08E30-0EAB-1490-8912-B536949A46C8}"/>
              </a:ext>
            </a:extLst>
          </p:cNvPr>
          <p:cNvSpPr>
            <a:spLocks noGrp="1"/>
          </p:cNvSpPr>
          <p:nvPr>
            <p:ph type="sldNum" sz="quarter" idx="12"/>
          </p:nvPr>
        </p:nvSpPr>
        <p:spPr/>
        <p:txBody>
          <a:bodyPr/>
          <a:lstStyle/>
          <a:p>
            <a:fld id="{74AE2006-65AA-44DD-B77C-254DC77992B6}" type="slidenum">
              <a:rPr lang="fr-CA" smtClean="0"/>
              <a:t>‹#›</a:t>
            </a:fld>
            <a:endParaRPr lang="fr-CA"/>
          </a:p>
        </p:txBody>
      </p:sp>
    </p:spTree>
    <p:extLst>
      <p:ext uri="{BB962C8B-B14F-4D97-AF65-F5344CB8AC3E}">
        <p14:creationId xmlns:p14="http://schemas.microsoft.com/office/powerpoint/2010/main" val="1516082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B96051-1CFC-8127-4230-0CC4C45094D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E658D65C-04D4-DC07-C8D3-D95642F2D1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DDB8208B-AC9F-6B3F-5FD8-4AA9E2262E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75FC8A5-AD2F-B3DB-1851-FAA87D7F6FAE}"/>
              </a:ext>
            </a:extLst>
          </p:cNvPr>
          <p:cNvSpPr>
            <a:spLocks noGrp="1"/>
          </p:cNvSpPr>
          <p:nvPr>
            <p:ph type="dt" sz="half" idx="10"/>
          </p:nvPr>
        </p:nvSpPr>
        <p:spPr/>
        <p:txBody>
          <a:bodyPr/>
          <a:lstStyle/>
          <a:p>
            <a:fld id="{02B1975E-D890-4584-9E96-FC1A3CB33B7B}" type="datetimeFigureOut">
              <a:rPr lang="fr-CA" smtClean="0"/>
              <a:t>2025-03-03</a:t>
            </a:fld>
            <a:endParaRPr lang="fr-CA"/>
          </a:p>
        </p:txBody>
      </p:sp>
      <p:sp>
        <p:nvSpPr>
          <p:cNvPr id="6" name="Espace réservé du pied de page 5">
            <a:extLst>
              <a:ext uri="{FF2B5EF4-FFF2-40B4-BE49-F238E27FC236}">
                <a16:creationId xmlns:a16="http://schemas.microsoft.com/office/drawing/2014/main" id="{1C2F4D80-BDF9-D0D1-EAB7-46F0DC2CA786}"/>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B9DB6DBA-DCBF-D868-61A3-97286D12221E}"/>
              </a:ext>
            </a:extLst>
          </p:cNvPr>
          <p:cNvSpPr>
            <a:spLocks noGrp="1"/>
          </p:cNvSpPr>
          <p:nvPr>
            <p:ph type="sldNum" sz="quarter" idx="12"/>
          </p:nvPr>
        </p:nvSpPr>
        <p:spPr/>
        <p:txBody>
          <a:bodyPr/>
          <a:lstStyle/>
          <a:p>
            <a:fld id="{74AE2006-65AA-44DD-B77C-254DC77992B6}" type="slidenum">
              <a:rPr lang="fr-CA" smtClean="0"/>
              <a:t>‹#›</a:t>
            </a:fld>
            <a:endParaRPr lang="fr-CA"/>
          </a:p>
        </p:txBody>
      </p:sp>
    </p:spTree>
    <p:extLst>
      <p:ext uri="{BB962C8B-B14F-4D97-AF65-F5344CB8AC3E}">
        <p14:creationId xmlns:p14="http://schemas.microsoft.com/office/powerpoint/2010/main" val="3004296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C140F13-5786-9A7C-9BBF-2048ED1BEF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DBDD2BAE-C891-9D75-51C9-96F5D15EEA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B4DFB5B7-07B5-40C0-CFB4-0176E0BCEA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B1975E-D890-4584-9E96-FC1A3CB33B7B}" type="datetimeFigureOut">
              <a:rPr lang="fr-CA" smtClean="0"/>
              <a:t>2025-03-03</a:t>
            </a:fld>
            <a:endParaRPr lang="fr-CA"/>
          </a:p>
        </p:txBody>
      </p:sp>
      <p:sp>
        <p:nvSpPr>
          <p:cNvPr id="5" name="Espace réservé du pied de page 4">
            <a:extLst>
              <a:ext uri="{FF2B5EF4-FFF2-40B4-BE49-F238E27FC236}">
                <a16:creationId xmlns:a16="http://schemas.microsoft.com/office/drawing/2014/main" id="{74A203C8-0901-9B10-F430-546DB53326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E7A1DF36-9546-3BB7-145D-4A0E47B7FF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E2006-65AA-44DD-B77C-254DC77992B6}" type="slidenum">
              <a:rPr lang="fr-CA" smtClean="0"/>
              <a:t>‹#›</a:t>
            </a:fld>
            <a:endParaRPr lang="fr-CA"/>
          </a:p>
        </p:txBody>
      </p:sp>
    </p:spTree>
    <p:extLst>
      <p:ext uri="{BB962C8B-B14F-4D97-AF65-F5344CB8AC3E}">
        <p14:creationId xmlns:p14="http://schemas.microsoft.com/office/powerpoint/2010/main" val="1800817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lartdansmaclasse.mnbaq.org/fr/oeuvre/front-interieur"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A1A3EFBC-3C34-ACBB-DBE1-B188B3FCF774}"/>
              </a:ext>
            </a:extLst>
          </p:cNvPr>
          <p:cNvGrpSpPr/>
          <p:nvPr/>
        </p:nvGrpSpPr>
        <p:grpSpPr>
          <a:xfrm>
            <a:off x="93306" y="102636"/>
            <a:ext cx="12005388" cy="6643395"/>
            <a:chOff x="93306" y="102636"/>
            <a:chExt cx="12005388" cy="6643395"/>
          </a:xfrm>
        </p:grpSpPr>
        <p:pic>
          <p:nvPicPr>
            <p:cNvPr id="5" name="Image 4">
              <a:extLst>
                <a:ext uri="{FF2B5EF4-FFF2-40B4-BE49-F238E27FC236}">
                  <a16:creationId xmlns:a16="http://schemas.microsoft.com/office/drawing/2014/main" id="{C2FFBCEE-2F91-CE11-D980-4734373B4B9A}"/>
                </a:ext>
              </a:extLst>
            </p:cNvPr>
            <p:cNvPicPr>
              <a:picLocks noChangeAspect="1"/>
            </p:cNvPicPr>
            <p:nvPr/>
          </p:nvPicPr>
          <p:blipFill>
            <a:blip r:embed="rId2">
              <a:extLst>
                <a:ext uri="{28A0092B-C50C-407E-A947-70E740481C1C}">
                  <a14:useLocalDpi xmlns:a14="http://schemas.microsoft.com/office/drawing/2010/main" val="0"/>
                </a:ext>
              </a:extLst>
            </a:blip>
            <a:srcRect l="15199" t="2071" r="15199" b="12244"/>
            <a:stretch/>
          </p:blipFill>
          <p:spPr>
            <a:xfrm>
              <a:off x="1184999" y="509387"/>
              <a:ext cx="9822001" cy="5839226"/>
            </a:xfrm>
            <a:prstGeom prst="rect">
              <a:avLst/>
            </a:prstGeom>
          </p:spPr>
        </p:pic>
        <p:sp>
          <p:nvSpPr>
            <p:cNvPr id="6" name="ZoneTexte 5">
              <a:extLst>
                <a:ext uri="{FF2B5EF4-FFF2-40B4-BE49-F238E27FC236}">
                  <a16:creationId xmlns:a16="http://schemas.microsoft.com/office/drawing/2014/main" id="{08B999D8-DDDA-CE66-7486-D95A2AC5A9DD}"/>
                </a:ext>
              </a:extLst>
            </p:cNvPr>
            <p:cNvSpPr txBox="1"/>
            <p:nvPr/>
          </p:nvSpPr>
          <p:spPr>
            <a:xfrm>
              <a:off x="545285" y="1107346"/>
              <a:ext cx="7105475" cy="769441"/>
            </a:xfrm>
            <a:prstGeom prst="rect">
              <a:avLst/>
            </a:prstGeom>
            <a:solidFill>
              <a:schemeClr val="bg1"/>
            </a:solidFill>
          </p:spPr>
          <p:txBody>
            <a:bodyPr wrap="square" rtlCol="0">
              <a:spAutoFit/>
            </a:bodyPr>
            <a:lstStyle/>
            <a:p>
              <a:r>
                <a:rPr lang="fr-CA" sz="4400" b="1">
                  <a:latin typeface="Biome" panose="020B0502040204020203" pitchFamily="34" charset="0"/>
                  <a:cs typeface="Biome" panose="020B0502040204020203" pitchFamily="34" charset="0"/>
                </a:rPr>
                <a:t>Apprécier et réfléchir</a:t>
              </a:r>
            </a:p>
          </p:txBody>
        </p:sp>
        <p:sp>
          <p:nvSpPr>
            <p:cNvPr id="7" name="ZoneTexte 6">
              <a:extLst>
                <a:ext uri="{FF2B5EF4-FFF2-40B4-BE49-F238E27FC236}">
                  <a16:creationId xmlns:a16="http://schemas.microsoft.com/office/drawing/2014/main" id="{7A4FC830-6B6A-9A2A-843C-60DE7ACBDA5C}"/>
                </a:ext>
              </a:extLst>
            </p:cNvPr>
            <p:cNvSpPr txBox="1"/>
            <p:nvPr/>
          </p:nvSpPr>
          <p:spPr>
            <a:xfrm>
              <a:off x="7141763" y="4734991"/>
              <a:ext cx="4450469" cy="1015663"/>
            </a:xfrm>
            <a:prstGeom prst="rect">
              <a:avLst/>
            </a:prstGeom>
            <a:solidFill>
              <a:schemeClr val="bg1"/>
            </a:solidFill>
          </p:spPr>
          <p:txBody>
            <a:bodyPr wrap="square" rtlCol="0">
              <a:spAutoFit/>
            </a:bodyPr>
            <a:lstStyle/>
            <a:p>
              <a:r>
                <a:rPr lang="fr-CA" sz="4400" b="1">
                  <a:latin typeface="Biome" panose="020B0502040204020203" pitchFamily="34" charset="0"/>
                  <a:cs typeface="Biome" panose="020B0502040204020203" pitchFamily="34" charset="0"/>
                </a:rPr>
                <a:t>Front intérieur</a:t>
              </a:r>
            </a:p>
            <a:p>
              <a:r>
                <a:rPr lang="fr-CA" sz="1400" b="1">
                  <a:latin typeface="Biome" panose="020B0502040204020203" pitchFamily="34" charset="0"/>
                  <a:cs typeface="Biome" panose="020B0502040204020203" pitchFamily="34" charset="0"/>
                </a:rPr>
                <a:t>Harry Mayerovitch</a:t>
              </a:r>
            </a:p>
          </p:txBody>
        </p:sp>
        <p:sp>
          <p:nvSpPr>
            <p:cNvPr id="2" name="Rectangle 1">
              <a:extLst>
                <a:ext uri="{FF2B5EF4-FFF2-40B4-BE49-F238E27FC236}">
                  <a16:creationId xmlns:a16="http://schemas.microsoft.com/office/drawing/2014/main" id="{0680189B-0B6B-5780-221E-1AA1E99150FD}"/>
                </a:ext>
              </a:extLst>
            </p:cNvPr>
            <p:cNvSpPr/>
            <p:nvPr/>
          </p:nvSpPr>
          <p:spPr>
            <a:xfrm>
              <a:off x="93306" y="102636"/>
              <a:ext cx="12005388" cy="6643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Tree>
    <p:extLst>
      <p:ext uri="{BB962C8B-B14F-4D97-AF65-F5344CB8AC3E}">
        <p14:creationId xmlns:p14="http://schemas.microsoft.com/office/powerpoint/2010/main" val="465783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2FFBCEE-2F91-CE11-D980-4734373B4B9A}"/>
              </a:ext>
            </a:extLst>
          </p:cNvPr>
          <p:cNvPicPr>
            <a:picLocks noChangeAspect="1"/>
          </p:cNvPicPr>
          <p:nvPr/>
        </p:nvPicPr>
        <p:blipFill rotWithShape="1">
          <a:blip r:embed="rId2">
            <a:extLst>
              <a:ext uri="{28A0092B-C50C-407E-A947-70E740481C1C}">
                <a14:useLocalDpi xmlns:a14="http://schemas.microsoft.com/office/drawing/2010/main" val="0"/>
              </a:ext>
            </a:extLst>
          </a:blip>
          <a:srcRect l="4115" r="33380"/>
          <a:stretch/>
        </p:blipFill>
        <p:spPr>
          <a:xfrm>
            <a:off x="205002" y="354434"/>
            <a:ext cx="6036407" cy="6149131"/>
          </a:xfrm>
          <a:prstGeom prst="rect">
            <a:avLst/>
          </a:prstGeom>
        </p:spPr>
      </p:pic>
      <p:sp>
        <p:nvSpPr>
          <p:cNvPr id="6" name="ZoneTexte 5">
            <a:extLst>
              <a:ext uri="{FF2B5EF4-FFF2-40B4-BE49-F238E27FC236}">
                <a16:creationId xmlns:a16="http://schemas.microsoft.com/office/drawing/2014/main" id="{08B999D8-DDDA-CE66-7486-D95A2AC5A9DD}"/>
              </a:ext>
            </a:extLst>
          </p:cNvPr>
          <p:cNvSpPr txBox="1"/>
          <p:nvPr/>
        </p:nvSpPr>
        <p:spPr>
          <a:xfrm>
            <a:off x="205002" y="1098957"/>
            <a:ext cx="2902590" cy="769441"/>
          </a:xfrm>
          <a:prstGeom prst="rect">
            <a:avLst/>
          </a:prstGeom>
          <a:solidFill>
            <a:schemeClr val="bg1"/>
          </a:solidFill>
        </p:spPr>
        <p:txBody>
          <a:bodyPr wrap="square" rtlCol="0">
            <a:spAutoFit/>
          </a:bodyPr>
          <a:lstStyle/>
          <a:p>
            <a:pPr algn="r"/>
            <a:r>
              <a:rPr lang="fr-CA" sz="4400" b="1">
                <a:latin typeface="Biome" panose="020B0502040204020203" pitchFamily="34" charset="0"/>
                <a:cs typeface="Biome" panose="020B0502040204020203" pitchFamily="34" charset="0"/>
              </a:rPr>
              <a:t>Étapes</a:t>
            </a:r>
          </a:p>
        </p:txBody>
      </p:sp>
      <p:sp>
        <p:nvSpPr>
          <p:cNvPr id="7" name="ZoneTexte 6">
            <a:extLst>
              <a:ext uri="{FF2B5EF4-FFF2-40B4-BE49-F238E27FC236}">
                <a16:creationId xmlns:a16="http://schemas.microsoft.com/office/drawing/2014/main" id="{74513CF7-BB92-971D-43EE-1C63A4961B82}"/>
              </a:ext>
            </a:extLst>
          </p:cNvPr>
          <p:cNvSpPr txBox="1"/>
          <p:nvPr/>
        </p:nvSpPr>
        <p:spPr>
          <a:xfrm>
            <a:off x="6479677" y="751343"/>
            <a:ext cx="5131965" cy="5355312"/>
          </a:xfrm>
          <a:prstGeom prst="rect">
            <a:avLst/>
          </a:prstGeom>
          <a:noFill/>
        </p:spPr>
        <p:txBody>
          <a:bodyPr wrap="square" lIns="91440" tIns="45720" rIns="91440" bIns="45720" anchor="t">
            <a:spAutoFit/>
          </a:bodyPr>
          <a:lstStyle/>
          <a:p>
            <a:pPr marL="342900" indent="-342900" algn="l" rtl="0">
              <a:buAutoNum type="arabicPeriod"/>
            </a:pPr>
            <a:r>
              <a:rPr lang="fr-CA" sz="1400" b="1" i="0">
                <a:solidFill>
                  <a:srgbClr val="0362B6"/>
                </a:solidFill>
                <a:effectLst/>
                <a:latin typeface="ArialNova-Bold"/>
              </a:rPr>
              <a:t>OBSERVATION</a:t>
            </a:r>
          </a:p>
          <a:p>
            <a:pPr marL="342900" indent="-342900" algn="l" rtl="0">
              <a:buAutoNum type="arabicPeriod"/>
            </a:pPr>
            <a:endParaRPr lang="fr-CA" sz="900" b="0" i="0">
              <a:solidFill>
                <a:srgbClr val="3B3A33"/>
              </a:solidFill>
              <a:effectLst/>
              <a:latin typeface="ArialNova"/>
            </a:endParaRPr>
          </a:p>
          <a:p>
            <a:pPr lvl="1">
              <a:buFont typeface="Arial" panose="020B0604020202020204" pitchFamily="34" charset="0"/>
              <a:buChar char="•"/>
            </a:pPr>
            <a:r>
              <a:rPr lang="fr-CA" sz="1400" b="0" i="0">
                <a:solidFill>
                  <a:srgbClr val="3B3A33"/>
                </a:solidFill>
                <a:effectLst/>
                <a:latin typeface="ArialNova"/>
              </a:rPr>
              <a:t>Des éléments disciplinaires</a:t>
            </a:r>
          </a:p>
          <a:p>
            <a:pPr lvl="1">
              <a:buFont typeface="Arial" panose="020B0604020202020204" pitchFamily="34" charset="0"/>
              <a:buChar char="•"/>
            </a:pPr>
            <a:r>
              <a:rPr lang="fr-CA" sz="1400" b="0" i="0">
                <a:solidFill>
                  <a:srgbClr val="3B3A33"/>
                </a:solidFill>
                <a:effectLst/>
                <a:latin typeface="ArialNova"/>
              </a:rPr>
              <a:t>Des éléments du langage plastique</a:t>
            </a:r>
          </a:p>
          <a:p>
            <a:pPr lvl="1">
              <a:buFont typeface="Arial" panose="020B0604020202020204" pitchFamily="34" charset="0"/>
              <a:buChar char="•"/>
            </a:pPr>
            <a:r>
              <a:rPr lang="fr-CA" sz="1400" b="0" i="0">
                <a:solidFill>
                  <a:srgbClr val="3B3A33"/>
                </a:solidFill>
                <a:effectLst/>
                <a:latin typeface="ArialNova"/>
              </a:rPr>
              <a:t>De l’organisation des éléments dans un espace</a:t>
            </a:r>
          </a:p>
          <a:p>
            <a:pPr lvl="1">
              <a:buFont typeface="Arial" panose="020B0604020202020204" pitchFamily="34" charset="0"/>
              <a:buChar char="•"/>
            </a:pPr>
            <a:r>
              <a:rPr lang="fr-CA" sz="1400">
                <a:solidFill>
                  <a:srgbClr val="3B3A33"/>
                </a:solidFill>
                <a:latin typeface="ArialNova"/>
              </a:rPr>
              <a:t>D</a:t>
            </a:r>
            <a:r>
              <a:rPr lang="fr-CA" sz="1400" b="0" i="0">
                <a:solidFill>
                  <a:srgbClr val="3B3A33"/>
                </a:solidFill>
                <a:effectLst/>
                <a:latin typeface="ArialNova"/>
              </a:rPr>
              <a:t>es traces de gestes utilisés</a:t>
            </a:r>
          </a:p>
          <a:p>
            <a:endParaRPr lang="fr-CA" sz="1400">
              <a:solidFill>
                <a:srgbClr val="3B3A33"/>
              </a:solidFill>
              <a:latin typeface="ArialNova"/>
            </a:endParaRPr>
          </a:p>
          <a:p>
            <a:r>
              <a:rPr lang="fr-CA" sz="1400" b="1" i="0">
                <a:solidFill>
                  <a:srgbClr val="B96006"/>
                </a:solidFill>
                <a:effectLst/>
                <a:latin typeface="ArialNova-Bold"/>
              </a:rPr>
              <a:t>2. INTERPRÉTATION</a:t>
            </a:r>
          </a:p>
          <a:p>
            <a:endParaRPr lang="fr-CA" sz="900" b="0" i="0">
              <a:solidFill>
                <a:srgbClr val="3B3A33"/>
              </a:solidFill>
              <a:effectLst/>
              <a:latin typeface="ArialNova"/>
            </a:endParaRPr>
          </a:p>
          <a:p>
            <a:pPr lvl="1">
              <a:buFont typeface="Arial" panose="020B0604020202020204" pitchFamily="34" charset="0"/>
              <a:buChar char="•"/>
            </a:pPr>
            <a:r>
              <a:rPr lang="fr-CA" sz="1400" b="1" i="0">
                <a:solidFill>
                  <a:srgbClr val="3B3A33"/>
                </a:solidFill>
                <a:effectLst/>
                <a:latin typeface="ArialNova-Bold"/>
              </a:rPr>
              <a:t>Interprétation personnelle : </a:t>
            </a:r>
            <a:r>
              <a:rPr lang="fr-CA" sz="1400" b="0" i="0">
                <a:solidFill>
                  <a:srgbClr val="3B3A33"/>
                </a:solidFill>
                <a:effectLst/>
                <a:latin typeface="ArialNova"/>
              </a:rPr>
              <a:t>nommer des éléments dans l’image qui ont suscité une émotion, un sentiment, une impression en utilisant le langage disciplinaire. Faire des liens.</a:t>
            </a:r>
          </a:p>
          <a:p>
            <a:pPr lvl="1">
              <a:buFont typeface="Arial" panose="020B0604020202020204" pitchFamily="34" charset="0"/>
              <a:buChar char="•"/>
            </a:pPr>
            <a:endParaRPr lang="fr-CA" sz="900" b="0" i="0">
              <a:solidFill>
                <a:srgbClr val="3B3A33"/>
              </a:solidFill>
              <a:effectLst/>
              <a:latin typeface="ArialNova"/>
            </a:endParaRPr>
          </a:p>
          <a:p>
            <a:pPr lvl="1">
              <a:buFont typeface="Arial" panose="020B0604020202020204" pitchFamily="34" charset="0"/>
              <a:buChar char="•"/>
            </a:pPr>
            <a:r>
              <a:rPr lang="fr-CA" sz="1400" b="1" i="0">
                <a:solidFill>
                  <a:srgbClr val="3B3A33"/>
                </a:solidFill>
                <a:effectLst/>
                <a:latin typeface="ArialNova-Bold"/>
              </a:rPr>
              <a:t>Réflexion philosophique :</a:t>
            </a:r>
            <a:r>
              <a:rPr lang="fr-CA" sz="1400" b="0" i="0">
                <a:solidFill>
                  <a:srgbClr val="3B3A33"/>
                </a:solidFill>
                <a:effectLst/>
                <a:latin typeface="ArialNova"/>
              </a:rPr>
              <a:t> utiliser les outils de la pensée pour générer une réflexion qui dépasse l’œuvre et tend vers l'universel.</a:t>
            </a:r>
          </a:p>
          <a:p>
            <a:pPr lvl="1">
              <a:buFont typeface="Arial" panose="020B0604020202020204" pitchFamily="34" charset="0"/>
              <a:buChar char="•"/>
            </a:pPr>
            <a:endParaRPr lang="fr-CA" sz="1400" b="0" i="0">
              <a:solidFill>
                <a:srgbClr val="3B3A33"/>
              </a:solidFill>
              <a:effectLst/>
              <a:latin typeface="ArialNova"/>
            </a:endParaRPr>
          </a:p>
          <a:p>
            <a:pPr algn="l" rtl="0"/>
            <a:r>
              <a:rPr lang="fr-CA" sz="1400" b="1" i="0">
                <a:solidFill>
                  <a:srgbClr val="448F80"/>
                </a:solidFill>
                <a:effectLst/>
                <a:latin typeface="ArialNova-Bold"/>
              </a:rPr>
              <a:t>3. JUGEMENT CRITIQUE </a:t>
            </a:r>
          </a:p>
          <a:p>
            <a:pPr algn="l" rtl="0"/>
            <a:endParaRPr lang="fr-CA" sz="900" b="0" i="0">
              <a:solidFill>
                <a:srgbClr val="3B3A33"/>
              </a:solidFill>
              <a:effectLst/>
              <a:latin typeface="ArialNova"/>
            </a:endParaRPr>
          </a:p>
          <a:p>
            <a:pPr lvl="1">
              <a:buFont typeface="Arial" panose="020B0604020202020204" pitchFamily="34" charset="0"/>
              <a:buChar char="•"/>
            </a:pPr>
            <a:r>
              <a:rPr lang="fr-CA" sz="1400" b="0" i="0">
                <a:solidFill>
                  <a:srgbClr val="3B3A33"/>
                </a:solidFill>
                <a:effectLst/>
                <a:latin typeface="ArialNova"/>
              </a:rPr>
              <a:t>Exprimer ses préférences à partir de ses observations et de ses réflexions en utilisant le langage disciplinaire.</a:t>
            </a:r>
          </a:p>
          <a:p>
            <a:pPr lvl="1">
              <a:buFont typeface="Arial" panose="020B0604020202020204" pitchFamily="34" charset="0"/>
              <a:buChar char="•"/>
            </a:pPr>
            <a:endParaRPr lang="fr-CA" sz="1400" b="0" i="0">
              <a:solidFill>
                <a:srgbClr val="3B3A33"/>
              </a:solidFill>
              <a:effectLst/>
              <a:latin typeface="ArialNova"/>
            </a:endParaRPr>
          </a:p>
          <a:p>
            <a:pPr algn="l" rtl="0"/>
            <a:r>
              <a:rPr lang="fr-CA" sz="1400" b="1" i="0">
                <a:solidFill>
                  <a:srgbClr val="E90103"/>
                </a:solidFill>
                <a:effectLst/>
                <a:latin typeface="ArialNova-Bold"/>
              </a:rPr>
              <a:t>4. PARTAGE</a:t>
            </a:r>
          </a:p>
          <a:p>
            <a:pPr algn="l" rtl="0"/>
            <a:endParaRPr lang="fr-CA" sz="900" b="1" i="0">
              <a:solidFill>
                <a:srgbClr val="E90103"/>
              </a:solidFill>
              <a:effectLst/>
              <a:latin typeface="ArialNova-Bold"/>
            </a:endParaRPr>
          </a:p>
          <a:p>
            <a:pPr lvl="1">
              <a:buFont typeface="Arial" panose="020B0604020202020204" pitchFamily="34" charset="0"/>
              <a:buChar char="•"/>
            </a:pPr>
            <a:r>
              <a:rPr lang="fr-CA" sz="1400" b="0" i="0">
                <a:solidFill>
                  <a:srgbClr val="3B3A33"/>
                </a:solidFill>
                <a:effectLst/>
                <a:latin typeface="ArialNova"/>
              </a:rPr>
              <a:t>Décrire son expérience et ses apprentissages</a:t>
            </a:r>
            <a:r>
              <a:rPr lang="fr-CA" sz="1400">
                <a:solidFill>
                  <a:srgbClr val="3B3A33"/>
                </a:solidFill>
                <a:latin typeface="ArialNova"/>
              </a:rPr>
              <a:t>.</a:t>
            </a:r>
            <a:endParaRPr lang="fr-CA" sz="1400" b="0" i="0">
              <a:solidFill>
                <a:srgbClr val="3B3A33"/>
              </a:solidFill>
              <a:effectLst/>
              <a:latin typeface="ArialNova"/>
            </a:endParaRPr>
          </a:p>
        </p:txBody>
      </p:sp>
    </p:spTree>
    <p:extLst>
      <p:ext uri="{BB962C8B-B14F-4D97-AF65-F5344CB8AC3E}">
        <p14:creationId xmlns:p14="http://schemas.microsoft.com/office/powerpoint/2010/main" val="1992315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2FFBCEE-2F91-CE11-D980-4734373B4B9A}"/>
              </a:ext>
            </a:extLst>
          </p:cNvPr>
          <p:cNvPicPr>
            <a:picLocks noChangeAspect="1"/>
          </p:cNvPicPr>
          <p:nvPr/>
        </p:nvPicPr>
        <p:blipFill rotWithShape="1">
          <a:blip r:embed="rId2">
            <a:extLst>
              <a:ext uri="{28A0092B-C50C-407E-A947-70E740481C1C}">
                <a14:useLocalDpi xmlns:a14="http://schemas.microsoft.com/office/drawing/2010/main" val="0"/>
              </a:ext>
            </a:extLst>
          </a:blip>
          <a:srcRect l="4037" t="512" r="30545" b="-512"/>
          <a:stretch/>
        </p:blipFill>
        <p:spPr>
          <a:xfrm>
            <a:off x="205002" y="354434"/>
            <a:ext cx="6036407" cy="6149131"/>
          </a:xfrm>
          <a:prstGeom prst="rect">
            <a:avLst/>
          </a:prstGeom>
        </p:spPr>
      </p:pic>
      <p:sp>
        <p:nvSpPr>
          <p:cNvPr id="6" name="ZoneTexte 5">
            <a:extLst>
              <a:ext uri="{FF2B5EF4-FFF2-40B4-BE49-F238E27FC236}">
                <a16:creationId xmlns:a16="http://schemas.microsoft.com/office/drawing/2014/main" id="{08B999D8-DDDA-CE66-7486-D95A2AC5A9DD}"/>
              </a:ext>
            </a:extLst>
          </p:cNvPr>
          <p:cNvSpPr txBox="1"/>
          <p:nvPr/>
        </p:nvSpPr>
        <p:spPr>
          <a:xfrm>
            <a:off x="205001" y="1098957"/>
            <a:ext cx="4241163" cy="769441"/>
          </a:xfrm>
          <a:prstGeom prst="rect">
            <a:avLst/>
          </a:prstGeom>
          <a:solidFill>
            <a:schemeClr val="bg1"/>
          </a:solidFill>
        </p:spPr>
        <p:txBody>
          <a:bodyPr wrap="square" rtlCol="0">
            <a:spAutoFit/>
          </a:bodyPr>
          <a:lstStyle/>
          <a:p>
            <a:pPr algn="r"/>
            <a:r>
              <a:rPr lang="fr-CA" sz="4400" b="1">
                <a:latin typeface="Biome" panose="020B0502040204020203" pitchFamily="34" charset="0"/>
                <a:cs typeface="Biome" panose="020B0502040204020203" pitchFamily="34" charset="0"/>
              </a:rPr>
              <a:t>Observation</a:t>
            </a:r>
          </a:p>
        </p:txBody>
      </p:sp>
      <p:sp>
        <p:nvSpPr>
          <p:cNvPr id="2" name="ZoneTexte 1">
            <a:extLst>
              <a:ext uri="{FF2B5EF4-FFF2-40B4-BE49-F238E27FC236}">
                <a16:creationId xmlns:a16="http://schemas.microsoft.com/office/drawing/2014/main" id="{974B360A-CA07-47FF-A640-C296417B6D3C}"/>
              </a:ext>
            </a:extLst>
          </p:cNvPr>
          <p:cNvSpPr txBox="1"/>
          <p:nvPr/>
        </p:nvSpPr>
        <p:spPr>
          <a:xfrm>
            <a:off x="6551242" y="1336118"/>
            <a:ext cx="5131965" cy="3862596"/>
          </a:xfrm>
          <a:prstGeom prst="rect">
            <a:avLst/>
          </a:prstGeom>
          <a:noFill/>
        </p:spPr>
        <p:txBody>
          <a:bodyPr wrap="square" lIns="91440" tIns="45720" rIns="91440" bIns="45720" anchor="t">
            <a:spAutoFit/>
          </a:bodyPr>
          <a:lstStyle/>
          <a:p>
            <a:pPr marL="342900" indent="-342900" algn="l" rtl="0">
              <a:buFont typeface="+mj-lt"/>
              <a:buAutoNum type="arabicPeriod"/>
            </a:pPr>
            <a:r>
              <a:rPr lang="fr-CA" sz="1400" b="0" i="0">
                <a:solidFill>
                  <a:srgbClr val="3B3A33"/>
                </a:solidFill>
                <a:effectLst/>
                <a:latin typeface="ArialNova"/>
              </a:rPr>
              <a:t>Projeter l’œuvre </a:t>
            </a:r>
            <a:r>
              <a:rPr lang="fr-CA" sz="1400" b="0" i="1">
                <a:solidFill>
                  <a:srgbClr val="3B3A33"/>
                </a:solidFill>
                <a:effectLst/>
                <a:latin typeface="ArialNova-Italic"/>
                <a:hlinkClick r:id="rId3"/>
              </a:rPr>
              <a:t>Front intérieur</a:t>
            </a:r>
            <a:r>
              <a:rPr lang="fr-CA" sz="1400" b="0" i="1">
                <a:solidFill>
                  <a:srgbClr val="3B3A33"/>
                </a:solidFill>
                <a:effectLst/>
                <a:latin typeface="ArialNova-Italic"/>
              </a:rPr>
              <a:t> </a:t>
            </a:r>
            <a:r>
              <a:rPr lang="fr-CA" sz="1400" b="0" i="0">
                <a:solidFill>
                  <a:srgbClr val="3B3A33"/>
                </a:solidFill>
                <a:effectLst/>
                <a:latin typeface="ArialNova"/>
              </a:rPr>
              <a:t>au tableau et prendre une minute d’observation en silence.</a:t>
            </a:r>
          </a:p>
          <a:p>
            <a:pPr marL="342900" indent="-342900" algn="l" rtl="0">
              <a:buFont typeface="+mj-lt"/>
              <a:buAutoNum type="arabicPeriod"/>
            </a:pPr>
            <a:endParaRPr lang="fr-CA" sz="1400" b="0" i="0">
              <a:solidFill>
                <a:srgbClr val="3B3A33"/>
              </a:solidFill>
              <a:effectLst/>
              <a:latin typeface="ArialNova"/>
            </a:endParaRPr>
          </a:p>
          <a:p>
            <a:pPr marL="342900" indent="-342900" algn="l" rtl="0">
              <a:buFont typeface="+mj-lt"/>
              <a:buAutoNum type="arabicPeriod"/>
            </a:pPr>
            <a:r>
              <a:rPr lang="fr-CA" sz="1400" b="0" i="0">
                <a:solidFill>
                  <a:srgbClr val="3B3A33"/>
                </a:solidFill>
                <a:effectLst/>
                <a:latin typeface="ArialNova"/>
              </a:rPr>
              <a:t>Poser des questions afin de permettre aux élèves d’observer l’œuvre en détail.</a:t>
            </a:r>
          </a:p>
          <a:p>
            <a:pPr algn="l" rtl="0"/>
            <a:endParaRPr lang="fr-CA" sz="1400" b="0" i="0">
              <a:solidFill>
                <a:srgbClr val="3B3A33"/>
              </a:solidFill>
              <a:effectLst/>
              <a:latin typeface="ArialNova"/>
            </a:endParaRPr>
          </a:p>
          <a:p>
            <a:pPr marL="1143000" lvl="2" indent="-228600" algn="l" rtl="0">
              <a:lnSpc>
                <a:spcPct val="150000"/>
              </a:lnSpc>
              <a:buFont typeface="Arial" panose="020B0604020202020204" pitchFamily="34" charset="0"/>
              <a:buChar char="•"/>
            </a:pPr>
            <a:r>
              <a:rPr lang="fr-CA" sz="1400" b="0" i="0">
                <a:solidFill>
                  <a:srgbClr val="3B3A33"/>
                </a:solidFill>
                <a:effectLst/>
                <a:latin typeface="ArialNova"/>
              </a:rPr>
              <a:t>Qu’est-ce qui attire le plus ton attention dans cette image? Pourquoi selon toi?</a:t>
            </a:r>
          </a:p>
          <a:p>
            <a:pPr marL="1143000" lvl="2" indent="-228600" algn="l" rtl="0">
              <a:lnSpc>
                <a:spcPct val="150000"/>
              </a:lnSpc>
              <a:buFont typeface="Arial" panose="020B0604020202020204" pitchFamily="34" charset="0"/>
              <a:buChar char="•"/>
            </a:pPr>
            <a:r>
              <a:rPr lang="fr-CA" sz="1400" b="0" i="0">
                <a:solidFill>
                  <a:srgbClr val="3B3A33"/>
                </a:solidFill>
                <a:effectLst/>
                <a:latin typeface="ArialNova"/>
              </a:rPr>
              <a:t>Où l’action se déroule-t-elle?</a:t>
            </a:r>
          </a:p>
          <a:p>
            <a:pPr marL="1143000" lvl="2" indent="-228600" algn="l" rtl="0">
              <a:lnSpc>
                <a:spcPct val="150000"/>
              </a:lnSpc>
              <a:buFont typeface="Arial" panose="020B0604020202020204" pitchFamily="34" charset="0"/>
              <a:buChar char="•"/>
            </a:pPr>
            <a:r>
              <a:rPr lang="fr-CA" sz="1400" b="0" i="0">
                <a:solidFill>
                  <a:srgbClr val="3B3A33"/>
                </a:solidFill>
                <a:effectLst/>
                <a:latin typeface="ArialNova"/>
              </a:rPr>
              <a:t>Que se passe-t-il? Combien y a-t-il de personnages? Que fait chacun d’eux?</a:t>
            </a:r>
          </a:p>
          <a:p>
            <a:pPr marL="1143000" lvl="2" indent="-228600" algn="l" rtl="0">
              <a:lnSpc>
                <a:spcPct val="150000"/>
              </a:lnSpc>
              <a:buFont typeface="Arial" panose="020B0604020202020204" pitchFamily="34" charset="0"/>
              <a:buChar char="•"/>
            </a:pPr>
            <a:r>
              <a:rPr lang="fr-CA" sz="1400" b="0" i="0">
                <a:solidFill>
                  <a:srgbClr val="3B3A33"/>
                </a:solidFill>
                <a:effectLst/>
                <a:latin typeface="ArialNova"/>
              </a:rPr>
              <a:t>Nomme toutes les odeurs qui pourraient se dégager de chacun des recoins du tableau. </a:t>
            </a:r>
          </a:p>
          <a:p>
            <a:pPr marL="1143000" lvl="2" indent="-228600" algn="l" rtl="0">
              <a:buFont typeface="Arial" panose="020B0604020202020204" pitchFamily="34" charset="0"/>
              <a:buChar char="•"/>
            </a:pPr>
            <a:endParaRPr lang="fr-CA" sz="1400" b="0" i="0">
              <a:solidFill>
                <a:srgbClr val="3B3A33"/>
              </a:solidFill>
              <a:effectLst/>
              <a:latin typeface="ArialNova"/>
            </a:endParaRPr>
          </a:p>
        </p:txBody>
      </p:sp>
    </p:spTree>
    <p:extLst>
      <p:ext uri="{BB962C8B-B14F-4D97-AF65-F5344CB8AC3E}">
        <p14:creationId xmlns:p14="http://schemas.microsoft.com/office/powerpoint/2010/main" val="590331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2FFBCEE-2F91-CE11-D980-4734373B4B9A}"/>
              </a:ext>
            </a:extLst>
          </p:cNvPr>
          <p:cNvPicPr>
            <a:picLocks noChangeAspect="1"/>
          </p:cNvPicPr>
          <p:nvPr/>
        </p:nvPicPr>
        <p:blipFill rotWithShape="1">
          <a:blip r:embed="rId2">
            <a:extLst>
              <a:ext uri="{28A0092B-C50C-407E-A947-70E740481C1C}">
                <a14:useLocalDpi xmlns:a14="http://schemas.microsoft.com/office/drawing/2010/main" val="0"/>
              </a:ext>
            </a:extLst>
          </a:blip>
          <a:srcRect l="4037" t="512" r="30545" b="-512"/>
          <a:stretch/>
        </p:blipFill>
        <p:spPr>
          <a:xfrm>
            <a:off x="205002" y="354434"/>
            <a:ext cx="6036407" cy="6149131"/>
          </a:xfrm>
          <a:prstGeom prst="rect">
            <a:avLst/>
          </a:prstGeom>
        </p:spPr>
      </p:pic>
      <p:sp>
        <p:nvSpPr>
          <p:cNvPr id="6" name="ZoneTexte 5">
            <a:extLst>
              <a:ext uri="{FF2B5EF4-FFF2-40B4-BE49-F238E27FC236}">
                <a16:creationId xmlns:a16="http://schemas.microsoft.com/office/drawing/2014/main" id="{08B999D8-DDDA-CE66-7486-D95A2AC5A9DD}"/>
              </a:ext>
            </a:extLst>
          </p:cNvPr>
          <p:cNvSpPr txBox="1"/>
          <p:nvPr/>
        </p:nvSpPr>
        <p:spPr>
          <a:xfrm>
            <a:off x="205001" y="1098957"/>
            <a:ext cx="4241163" cy="769441"/>
          </a:xfrm>
          <a:prstGeom prst="rect">
            <a:avLst/>
          </a:prstGeom>
          <a:solidFill>
            <a:schemeClr val="bg1"/>
          </a:solidFill>
        </p:spPr>
        <p:txBody>
          <a:bodyPr wrap="square" rtlCol="0">
            <a:spAutoFit/>
          </a:bodyPr>
          <a:lstStyle/>
          <a:p>
            <a:pPr algn="r"/>
            <a:r>
              <a:rPr lang="fr-CA" sz="4400" b="1">
                <a:latin typeface="Biome" panose="020B0502040204020203" pitchFamily="34" charset="0"/>
                <a:cs typeface="Biome" panose="020B0502040204020203" pitchFamily="34" charset="0"/>
              </a:rPr>
              <a:t>Observation</a:t>
            </a:r>
          </a:p>
        </p:txBody>
      </p:sp>
      <p:sp>
        <p:nvSpPr>
          <p:cNvPr id="2" name="ZoneTexte 1">
            <a:extLst>
              <a:ext uri="{FF2B5EF4-FFF2-40B4-BE49-F238E27FC236}">
                <a16:creationId xmlns:a16="http://schemas.microsoft.com/office/drawing/2014/main" id="{974B360A-CA07-47FF-A640-C296417B6D3C}"/>
              </a:ext>
            </a:extLst>
          </p:cNvPr>
          <p:cNvSpPr txBox="1"/>
          <p:nvPr/>
        </p:nvSpPr>
        <p:spPr>
          <a:xfrm>
            <a:off x="6465115" y="487461"/>
            <a:ext cx="5131965" cy="3754874"/>
          </a:xfrm>
          <a:prstGeom prst="rect">
            <a:avLst/>
          </a:prstGeom>
          <a:noFill/>
        </p:spPr>
        <p:txBody>
          <a:bodyPr wrap="square">
            <a:spAutoFit/>
          </a:bodyPr>
          <a:lstStyle/>
          <a:p>
            <a:pPr marL="342900" indent="-342900" algn="l" rtl="0">
              <a:buFont typeface="+mj-lt"/>
              <a:buAutoNum type="arabicPeriod" startAt="3"/>
            </a:pPr>
            <a:r>
              <a:rPr lang="fr-CA" sz="1400" b="0" i="0">
                <a:solidFill>
                  <a:srgbClr val="3B3A33"/>
                </a:solidFill>
                <a:effectLst/>
                <a:latin typeface="ArialNova"/>
              </a:rPr>
              <a:t>Diriger le regard des élèves en balayant l’œuvre de gauche à droite. Faire nommer tous les éléments et les noter dans la grille d’observation. Au besoin, demander des éléments du langage plastique.</a:t>
            </a:r>
          </a:p>
          <a:p>
            <a:pPr marL="342900" indent="-342900" algn="l" rtl="0">
              <a:buFont typeface="+mj-lt"/>
              <a:buAutoNum type="arabicPeriod" startAt="3"/>
            </a:pPr>
            <a:endParaRPr lang="fr-CA" sz="1400">
              <a:solidFill>
                <a:srgbClr val="3B3A33"/>
              </a:solidFill>
              <a:latin typeface="ArialNova"/>
            </a:endParaRPr>
          </a:p>
          <a:p>
            <a:pPr marL="342900" indent="-342900" algn="l" rtl="0">
              <a:buFont typeface="+mj-lt"/>
              <a:buAutoNum type="arabicPeriod" startAt="3"/>
            </a:pPr>
            <a:endParaRPr lang="fr-CA" sz="1400" b="0" i="0">
              <a:solidFill>
                <a:srgbClr val="3B3A33"/>
              </a:solidFill>
              <a:effectLst/>
              <a:latin typeface="ArialNova"/>
            </a:endParaRPr>
          </a:p>
          <a:p>
            <a:pPr marL="342900" indent="-342900" algn="l" rtl="0">
              <a:buFont typeface="+mj-lt"/>
              <a:buAutoNum type="arabicPeriod" startAt="3"/>
            </a:pPr>
            <a:endParaRPr lang="fr-CA" sz="1400">
              <a:solidFill>
                <a:srgbClr val="3B3A33"/>
              </a:solidFill>
              <a:latin typeface="ArialNova"/>
            </a:endParaRPr>
          </a:p>
          <a:p>
            <a:pPr marL="342900" indent="-342900" algn="l" rtl="0">
              <a:buFont typeface="+mj-lt"/>
              <a:buAutoNum type="arabicPeriod" startAt="3"/>
            </a:pPr>
            <a:endParaRPr lang="fr-CA" sz="1400" b="0" i="0">
              <a:solidFill>
                <a:srgbClr val="3B3A33"/>
              </a:solidFill>
              <a:effectLst/>
              <a:latin typeface="ArialNova"/>
            </a:endParaRPr>
          </a:p>
          <a:p>
            <a:pPr marL="342900" indent="-342900" algn="l" rtl="0">
              <a:buFont typeface="+mj-lt"/>
              <a:buAutoNum type="arabicPeriod" startAt="3"/>
            </a:pPr>
            <a:endParaRPr lang="fr-CA" sz="1400">
              <a:solidFill>
                <a:srgbClr val="3B3A33"/>
              </a:solidFill>
              <a:latin typeface="ArialNova"/>
            </a:endParaRPr>
          </a:p>
          <a:p>
            <a:pPr marL="342900" indent="-342900" algn="l" rtl="0">
              <a:buFont typeface="+mj-lt"/>
              <a:buAutoNum type="arabicPeriod" startAt="3"/>
            </a:pPr>
            <a:endParaRPr lang="fr-CA" sz="1400" b="0" i="0">
              <a:solidFill>
                <a:srgbClr val="3B3A33"/>
              </a:solidFill>
              <a:effectLst/>
              <a:latin typeface="ArialNova"/>
            </a:endParaRPr>
          </a:p>
          <a:p>
            <a:pPr marL="342900" indent="-342900" algn="l" rtl="0">
              <a:buFont typeface="+mj-lt"/>
              <a:buAutoNum type="arabicPeriod" startAt="3"/>
            </a:pPr>
            <a:endParaRPr lang="fr-CA" sz="1400">
              <a:solidFill>
                <a:srgbClr val="3B3A33"/>
              </a:solidFill>
              <a:latin typeface="ArialNova"/>
            </a:endParaRPr>
          </a:p>
          <a:p>
            <a:pPr marL="342900" indent="-342900" algn="l" rtl="0">
              <a:buFont typeface="+mj-lt"/>
              <a:buAutoNum type="arabicPeriod" startAt="3"/>
            </a:pPr>
            <a:endParaRPr lang="fr-CA" sz="1400" b="0" i="0">
              <a:solidFill>
                <a:srgbClr val="3B3A33"/>
              </a:solidFill>
              <a:effectLst/>
              <a:latin typeface="ArialNova"/>
            </a:endParaRPr>
          </a:p>
          <a:p>
            <a:pPr marL="342900" indent="-342900" algn="l" rtl="0">
              <a:buFont typeface="+mj-lt"/>
              <a:buAutoNum type="arabicPeriod" startAt="3"/>
            </a:pPr>
            <a:endParaRPr lang="fr-CA" sz="1400">
              <a:solidFill>
                <a:srgbClr val="3B3A33"/>
              </a:solidFill>
              <a:latin typeface="ArialNova"/>
            </a:endParaRPr>
          </a:p>
          <a:p>
            <a:pPr marL="342900" indent="-342900" algn="l" rtl="0">
              <a:buFont typeface="+mj-lt"/>
              <a:buAutoNum type="arabicPeriod" startAt="3"/>
            </a:pPr>
            <a:endParaRPr lang="fr-CA" sz="1400" b="0" i="0">
              <a:solidFill>
                <a:srgbClr val="3B3A33"/>
              </a:solidFill>
              <a:effectLst/>
              <a:latin typeface="ArialNova"/>
            </a:endParaRPr>
          </a:p>
          <a:p>
            <a:pPr marL="342900" indent="-342900" algn="l" rtl="0">
              <a:buFont typeface="+mj-lt"/>
              <a:buAutoNum type="arabicPeriod" startAt="3"/>
            </a:pPr>
            <a:endParaRPr lang="fr-CA" sz="1400" b="0" i="0">
              <a:solidFill>
                <a:srgbClr val="3B3A33"/>
              </a:solidFill>
              <a:effectLst/>
              <a:latin typeface="ArialNova"/>
            </a:endParaRPr>
          </a:p>
          <a:p>
            <a:pPr marL="342900" indent="-342900" algn="l" rtl="0">
              <a:buFont typeface="+mj-lt"/>
              <a:buAutoNum type="arabicPeriod" startAt="3"/>
            </a:pPr>
            <a:endParaRPr lang="fr-CA" sz="1400">
              <a:solidFill>
                <a:srgbClr val="3B3A33"/>
              </a:solidFill>
              <a:latin typeface="ArialNova"/>
            </a:endParaRPr>
          </a:p>
          <a:p>
            <a:pPr marL="342900" indent="-342900" algn="l" rtl="0">
              <a:buFont typeface="+mj-lt"/>
              <a:buAutoNum type="arabicPeriod" startAt="3"/>
            </a:pPr>
            <a:endParaRPr lang="fr-CA" sz="1400" b="0" i="0">
              <a:solidFill>
                <a:srgbClr val="3B3A33"/>
              </a:solidFill>
              <a:effectLst/>
              <a:latin typeface="ArialNova"/>
            </a:endParaRPr>
          </a:p>
        </p:txBody>
      </p:sp>
      <p:sp>
        <p:nvSpPr>
          <p:cNvPr id="3" name="ZoneTexte 2">
            <a:extLst>
              <a:ext uri="{FF2B5EF4-FFF2-40B4-BE49-F238E27FC236}">
                <a16:creationId xmlns:a16="http://schemas.microsoft.com/office/drawing/2014/main" id="{3120A708-E38C-B225-A8D2-260705130A7E}"/>
              </a:ext>
            </a:extLst>
          </p:cNvPr>
          <p:cNvSpPr txBox="1"/>
          <p:nvPr/>
        </p:nvSpPr>
        <p:spPr>
          <a:xfrm>
            <a:off x="6733801" y="1788727"/>
            <a:ext cx="4863279" cy="3754874"/>
          </a:xfrm>
          <a:prstGeom prst="rect">
            <a:avLst/>
          </a:prstGeom>
          <a:solidFill>
            <a:srgbClr val="D197B1"/>
          </a:solidFill>
          <a:ln>
            <a:solidFill>
              <a:srgbClr val="3B2518"/>
            </a:solidFill>
          </a:ln>
        </p:spPr>
        <p:style>
          <a:lnRef idx="1">
            <a:schemeClr val="accent4"/>
          </a:lnRef>
          <a:fillRef idx="2">
            <a:schemeClr val="accent4"/>
          </a:fillRef>
          <a:effectRef idx="1">
            <a:schemeClr val="accent4"/>
          </a:effectRef>
          <a:fontRef idx="minor">
            <a:schemeClr val="dk1"/>
          </a:fontRef>
        </p:style>
        <p:txBody>
          <a:bodyPr wrap="square" lIns="91440" tIns="45720" rIns="91440" bIns="45720" rtlCol="0" anchor="t">
            <a:spAutoFit/>
          </a:bodyPr>
          <a:lstStyle/>
          <a:p>
            <a:r>
              <a:rPr lang="fr-CA" sz="1400" b="1">
                <a:latin typeface="Arial Nova" panose="020B0504020202020204" pitchFamily="34" charset="0"/>
              </a:rPr>
              <a:t>Couleurs et valeur</a:t>
            </a:r>
          </a:p>
          <a:p>
            <a:pPr marL="285750" indent="-102870">
              <a:buFont typeface="Arial" panose="020B0604020202020204" pitchFamily="34" charset="0"/>
              <a:buChar char="•"/>
            </a:pPr>
            <a:r>
              <a:rPr lang="fr-CA" sz="1400">
                <a:latin typeface="Arial Nova"/>
              </a:rPr>
              <a:t>Comment décrirais-tu la palette de couleurs :</a:t>
            </a:r>
          </a:p>
          <a:p>
            <a:pPr marL="285750" indent="-102870">
              <a:buFont typeface="Arial" panose="020B0604020202020204" pitchFamily="34" charset="0"/>
              <a:buChar char="•"/>
            </a:pPr>
            <a:r>
              <a:rPr lang="fr-CA" sz="1400">
                <a:latin typeface="Arial Nova" panose="020B0504020202020204" pitchFamily="34" charset="0"/>
              </a:rPr>
              <a:t>Claires ou Foncées? Brillantes ou mates?</a:t>
            </a:r>
          </a:p>
          <a:p>
            <a:endParaRPr lang="fr-CA" sz="1400" b="1">
              <a:latin typeface="Arial Nova" panose="020B0504020202020204" pitchFamily="34" charset="0"/>
            </a:endParaRPr>
          </a:p>
          <a:p>
            <a:r>
              <a:rPr lang="fr-CA" sz="1400" b="1">
                <a:latin typeface="Arial Nova" panose="020B0504020202020204" pitchFamily="34" charset="0"/>
              </a:rPr>
              <a:t>Organisation de l’espace</a:t>
            </a:r>
          </a:p>
          <a:p>
            <a:pPr marL="285750" indent="-102870">
              <a:buFont typeface="Arial" panose="020B0604020202020204" pitchFamily="34" charset="0"/>
              <a:buChar char="•"/>
            </a:pPr>
            <a:r>
              <a:rPr lang="fr-CA" sz="1400">
                <a:latin typeface="Arial Nova"/>
              </a:rPr>
              <a:t>Comment l’artiste crée-t-il le mouvement dans l’image?</a:t>
            </a:r>
          </a:p>
          <a:p>
            <a:pPr marL="182245"/>
            <a:endParaRPr lang="fr-CA" sz="1400">
              <a:latin typeface="Arial Nova" panose="020B0504020202020204" pitchFamily="34" charset="0"/>
            </a:endParaRPr>
          </a:p>
          <a:p>
            <a:r>
              <a:rPr lang="fr-CA" sz="1400" b="1">
                <a:latin typeface="Arial Nova" panose="020B0504020202020204" pitchFamily="34" charset="0"/>
              </a:rPr>
              <a:t>Lignes</a:t>
            </a:r>
          </a:p>
          <a:p>
            <a:pPr marL="285750" indent="-102870">
              <a:buFont typeface="Arial" panose="020B0604020202020204" pitchFamily="34" charset="0"/>
              <a:buChar char="•"/>
            </a:pPr>
            <a:r>
              <a:rPr lang="fr-CA" sz="1400">
                <a:latin typeface="Arial Nova"/>
              </a:rPr>
              <a:t>Plusieurs objets créent des lignes obliques dans l’image. Lesquels?</a:t>
            </a:r>
          </a:p>
          <a:p>
            <a:pPr marL="285750" indent="-102870">
              <a:buFont typeface="Arial" panose="020B0604020202020204" pitchFamily="34" charset="0"/>
              <a:buChar char="•"/>
            </a:pPr>
            <a:endParaRPr lang="fr-CA" sz="1400">
              <a:latin typeface="Arial Nova" panose="020B0504020202020204" pitchFamily="34" charset="0"/>
            </a:endParaRPr>
          </a:p>
          <a:p>
            <a:r>
              <a:rPr lang="fr-CA" sz="1400" b="1">
                <a:latin typeface="Arial Nova" panose="020B0504020202020204" pitchFamily="34" charset="0"/>
              </a:rPr>
              <a:t>Représentation de l’espace</a:t>
            </a:r>
          </a:p>
          <a:p>
            <a:pPr marL="285750" indent="-102870">
              <a:buFont typeface="Arial" panose="020B0604020202020204" pitchFamily="34" charset="0"/>
              <a:buChar char="•"/>
            </a:pPr>
            <a:r>
              <a:rPr lang="fr-CA" sz="1400">
                <a:latin typeface="Arial Nova" panose="020B0504020202020204" pitchFamily="34" charset="0"/>
              </a:rPr>
              <a:t>Où se situe le point de fuite de cette image?</a:t>
            </a:r>
          </a:p>
          <a:p>
            <a:pPr marL="285750" indent="-102870">
              <a:buFont typeface="Arial" panose="020B0604020202020204" pitchFamily="34" charset="0"/>
              <a:buChar char="•"/>
            </a:pPr>
            <a:endParaRPr lang="fr-CA" sz="1400">
              <a:latin typeface="Arial Nova" panose="020B0504020202020204" pitchFamily="34" charset="0"/>
            </a:endParaRPr>
          </a:p>
          <a:p>
            <a:r>
              <a:rPr lang="fr-CA" sz="1400" b="1">
                <a:latin typeface="Arial Nova" panose="020B0504020202020204" pitchFamily="34" charset="0"/>
              </a:rPr>
              <a:t>Repères culturels</a:t>
            </a:r>
          </a:p>
          <a:p>
            <a:pPr marL="285750" indent="-102870">
              <a:buFont typeface="Arial" panose="020B0604020202020204" pitchFamily="34" charset="0"/>
              <a:buChar char="•"/>
            </a:pPr>
            <a:r>
              <a:rPr lang="fr-CA" sz="1400">
                <a:latin typeface="Arial Nova"/>
              </a:rPr>
              <a:t>À quelle époque se déroule l’action? Quels sont les indices qui te permettent de l’affirmer?</a:t>
            </a:r>
          </a:p>
        </p:txBody>
      </p:sp>
    </p:spTree>
    <p:extLst>
      <p:ext uri="{BB962C8B-B14F-4D97-AF65-F5344CB8AC3E}">
        <p14:creationId xmlns:p14="http://schemas.microsoft.com/office/powerpoint/2010/main" val="1940469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2FFBCEE-2F91-CE11-D980-4734373B4B9A}"/>
              </a:ext>
            </a:extLst>
          </p:cNvPr>
          <p:cNvPicPr>
            <a:picLocks noChangeAspect="1"/>
          </p:cNvPicPr>
          <p:nvPr/>
        </p:nvPicPr>
        <p:blipFill rotWithShape="1">
          <a:blip r:embed="rId2">
            <a:extLst>
              <a:ext uri="{28A0092B-C50C-407E-A947-70E740481C1C}">
                <a14:useLocalDpi xmlns:a14="http://schemas.microsoft.com/office/drawing/2010/main" val="0"/>
              </a:ext>
            </a:extLst>
          </a:blip>
          <a:srcRect l="4037" t="512" r="30545" b="-512"/>
          <a:stretch/>
        </p:blipFill>
        <p:spPr>
          <a:xfrm>
            <a:off x="205002" y="354434"/>
            <a:ext cx="6036407" cy="6149131"/>
          </a:xfrm>
          <a:prstGeom prst="rect">
            <a:avLst/>
          </a:prstGeom>
        </p:spPr>
      </p:pic>
      <p:sp>
        <p:nvSpPr>
          <p:cNvPr id="6" name="ZoneTexte 5">
            <a:extLst>
              <a:ext uri="{FF2B5EF4-FFF2-40B4-BE49-F238E27FC236}">
                <a16:creationId xmlns:a16="http://schemas.microsoft.com/office/drawing/2014/main" id="{08B999D8-DDDA-CE66-7486-D95A2AC5A9DD}"/>
              </a:ext>
            </a:extLst>
          </p:cNvPr>
          <p:cNvSpPr txBox="1"/>
          <p:nvPr/>
        </p:nvSpPr>
        <p:spPr>
          <a:xfrm>
            <a:off x="205001" y="1098957"/>
            <a:ext cx="4241163" cy="769441"/>
          </a:xfrm>
          <a:prstGeom prst="rect">
            <a:avLst/>
          </a:prstGeom>
          <a:solidFill>
            <a:schemeClr val="bg1"/>
          </a:solidFill>
        </p:spPr>
        <p:txBody>
          <a:bodyPr wrap="square" rtlCol="0">
            <a:spAutoFit/>
          </a:bodyPr>
          <a:lstStyle/>
          <a:p>
            <a:pPr algn="r"/>
            <a:r>
              <a:rPr lang="fr-CA" sz="4400" b="1">
                <a:latin typeface="Biome" panose="020B0502040204020203" pitchFamily="34" charset="0"/>
                <a:cs typeface="Biome" panose="020B0502040204020203" pitchFamily="34" charset="0"/>
              </a:rPr>
              <a:t>Observation</a:t>
            </a:r>
          </a:p>
        </p:txBody>
      </p:sp>
      <p:sp>
        <p:nvSpPr>
          <p:cNvPr id="2" name="ZoneTexte 1">
            <a:extLst>
              <a:ext uri="{FF2B5EF4-FFF2-40B4-BE49-F238E27FC236}">
                <a16:creationId xmlns:a16="http://schemas.microsoft.com/office/drawing/2014/main" id="{974B360A-CA07-47FF-A640-C296417B6D3C}"/>
              </a:ext>
            </a:extLst>
          </p:cNvPr>
          <p:cNvSpPr txBox="1"/>
          <p:nvPr/>
        </p:nvSpPr>
        <p:spPr>
          <a:xfrm>
            <a:off x="6473823" y="2397947"/>
            <a:ext cx="5131965" cy="1600438"/>
          </a:xfrm>
          <a:prstGeom prst="rect">
            <a:avLst/>
          </a:prstGeom>
          <a:noFill/>
        </p:spPr>
        <p:txBody>
          <a:bodyPr wrap="square">
            <a:spAutoFit/>
          </a:bodyPr>
          <a:lstStyle/>
          <a:p>
            <a:pPr marL="342900" indent="-342900" algn="l" rtl="0">
              <a:buFont typeface="+mj-lt"/>
              <a:buAutoNum type="arabicPeriod" startAt="3"/>
            </a:pPr>
            <a:endParaRPr lang="fr-CA" sz="1400" b="0" i="0">
              <a:solidFill>
                <a:srgbClr val="3B3A33"/>
              </a:solidFill>
              <a:effectLst/>
              <a:latin typeface="ArialNova"/>
            </a:endParaRPr>
          </a:p>
          <a:p>
            <a:pPr marL="342900" indent="-342900" algn="l" rtl="0">
              <a:buFont typeface="+mj-lt"/>
              <a:buAutoNum type="arabicPeriod" startAt="3"/>
            </a:pPr>
            <a:r>
              <a:rPr lang="fr-CA" sz="1400" b="0" i="0">
                <a:solidFill>
                  <a:srgbClr val="3B3A33"/>
                </a:solidFill>
                <a:effectLst/>
                <a:latin typeface="ArialNova"/>
              </a:rPr>
              <a:t>Énumérer les éléments en note. Demander aux élèves s’ils voient des choses à ajouter.</a:t>
            </a:r>
          </a:p>
          <a:p>
            <a:pPr marL="342900" indent="-342900" algn="l" rtl="0">
              <a:buFont typeface="+mj-lt"/>
              <a:buAutoNum type="arabicPeriod" startAt="3"/>
            </a:pPr>
            <a:endParaRPr lang="fr-CA" sz="1400" b="0" i="0">
              <a:solidFill>
                <a:srgbClr val="3B3A33"/>
              </a:solidFill>
              <a:effectLst/>
              <a:latin typeface="ArialNova"/>
            </a:endParaRPr>
          </a:p>
          <a:p>
            <a:pPr marL="342900" indent="-342900" algn="l" rtl="0">
              <a:buFont typeface="+mj-lt"/>
              <a:buAutoNum type="arabicPeriod" startAt="3"/>
            </a:pPr>
            <a:r>
              <a:rPr lang="fr-CA" sz="1400" b="0" i="0">
                <a:solidFill>
                  <a:srgbClr val="3B3A33"/>
                </a:solidFill>
                <a:effectLst/>
                <a:latin typeface="ArialNova"/>
              </a:rPr>
              <a:t>Conclure cette étape en demandant aux élèves de résumer : Si tu devais la décrire à un de tes proches en quelques phrases, que dirais-tu?</a:t>
            </a:r>
          </a:p>
        </p:txBody>
      </p:sp>
    </p:spTree>
    <p:extLst>
      <p:ext uri="{BB962C8B-B14F-4D97-AF65-F5344CB8AC3E}">
        <p14:creationId xmlns:p14="http://schemas.microsoft.com/office/powerpoint/2010/main" val="380188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2FFBCEE-2F91-CE11-D980-4734373B4B9A}"/>
              </a:ext>
            </a:extLst>
          </p:cNvPr>
          <p:cNvPicPr>
            <a:picLocks noChangeAspect="1"/>
          </p:cNvPicPr>
          <p:nvPr/>
        </p:nvPicPr>
        <p:blipFill>
          <a:blip r:embed="rId2">
            <a:extLst>
              <a:ext uri="{28A0092B-C50C-407E-A947-70E740481C1C}">
                <a14:useLocalDpi xmlns:a14="http://schemas.microsoft.com/office/drawing/2010/main" val="0"/>
              </a:ext>
            </a:extLst>
          </a:blip>
          <a:srcRect l="15258" r="26706"/>
          <a:stretch/>
        </p:blipFill>
        <p:spPr>
          <a:xfrm>
            <a:off x="205003" y="354434"/>
            <a:ext cx="5041912" cy="6149131"/>
          </a:xfrm>
          <a:prstGeom prst="rect">
            <a:avLst/>
          </a:prstGeom>
        </p:spPr>
      </p:pic>
      <p:sp>
        <p:nvSpPr>
          <p:cNvPr id="6" name="ZoneTexte 5">
            <a:extLst>
              <a:ext uri="{FF2B5EF4-FFF2-40B4-BE49-F238E27FC236}">
                <a16:creationId xmlns:a16="http://schemas.microsoft.com/office/drawing/2014/main" id="{08B999D8-DDDA-CE66-7486-D95A2AC5A9DD}"/>
              </a:ext>
            </a:extLst>
          </p:cNvPr>
          <p:cNvSpPr txBox="1"/>
          <p:nvPr/>
        </p:nvSpPr>
        <p:spPr>
          <a:xfrm>
            <a:off x="205001" y="1098957"/>
            <a:ext cx="4715342" cy="769441"/>
          </a:xfrm>
          <a:prstGeom prst="rect">
            <a:avLst/>
          </a:prstGeom>
          <a:solidFill>
            <a:schemeClr val="bg1"/>
          </a:solidFill>
        </p:spPr>
        <p:txBody>
          <a:bodyPr wrap="square" rtlCol="0">
            <a:spAutoFit/>
          </a:bodyPr>
          <a:lstStyle/>
          <a:p>
            <a:pPr algn="r"/>
            <a:r>
              <a:rPr lang="fr-CA" sz="4400" b="1">
                <a:latin typeface="Biome" panose="020B0502040204020203" pitchFamily="34" charset="0"/>
                <a:cs typeface="Biome" panose="020B0502040204020203" pitchFamily="34" charset="0"/>
              </a:rPr>
              <a:t>Interprétation</a:t>
            </a:r>
          </a:p>
        </p:txBody>
      </p:sp>
      <p:sp>
        <p:nvSpPr>
          <p:cNvPr id="2" name="ZoneTexte 1">
            <a:extLst>
              <a:ext uri="{FF2B5EF4-FFF2-40B4-BE49-F238E27FC236}">
                <a16:creationId xmlns:a16="http://schemas.microsoft.com/office/drawing/2014/main" id="{974B360A-CA07-47FF-A640-C296417B6D3C}"/>
              </a:ext>
            </a:extLst>
          </p:cNvPr>
          <p:cNvSpPr txBox="1"/>
          <p:nvPr/>
        </p:nvSpPr>
        <p:spPr>
          <a:xfrm>
            <a:off x="5388429" y="181376"/>
            <a:ext cx="6509657" cy="6340197"/>
          </a:xfrm>
          <a:prstGeom prst="rect">
            <a:avLst/>
          </a:prstGeom>
          <a:noFill/>
        </p:spPr>
        <p:txBody>
          <a:bodyPr wrap="square" lIns="91440" tIns="45720" rIns="91440" bIns="45720" anchor="t">
            <a:spAutoFit/>
          </a:bodyPr>
          <a:lstStyle/>
          <a:p>
            <a:pPr marL="342900" indent="-342900" algn="l" rtl="0">
              <a:buFont typeface="+mj-lt"/>
              <a:buAutoNum type="arabicPeriod" startAt="3"/>
            </a:pPr>
            <a:endParaRPr lang="fr-CA" sz="1400" b="0" i="0">
              <a:solidFill>
                <a:srgbClr val="3B3A33"/>
              </a:solidFill>
              <a:effectLst/>
              <a:latin typeface="ArialNova"/>
            </a:endParaRPr>
          </a:p>
          <a:p>
            <a:pPr algn="l" rtl="0"/>
            <a:r>
              <a:rPr lang="fr-CA" sz="1400" b="1" i="0">
                <a:solidFill>
                  <a:srgbClr val="3B3A33"/>
                </a:solidFill>
                <a:effectLst/>
                <a:latin typeface="ArialNova"/>
              </a:rPr>
              <a:t>Interprétation personnelle</a:t>
            </a:r>
          </a:p>
          <a:p>
            <a:pPr marL="342900" indent="-342900" algn="l" rtl="0">
              <a:buFont typeface="+mj-lt"/>
              <a:buAutoNum type="arabicPeriod" startAt="3"/>
            </a:pPr>
            <a:endParaRPr lang="fr-CA" sz="1400" b="0" i="0">
              <a:solidFill>
                <a:srgbClr val="3B3A33"/>
              </a:solidFill>
              <a:effectLst/>
              <a:latin typeface="ArialNova"/>
            </a:endParaRPr>
          </a:p>
          <a:p>
            <a:pPr marL="342900" indent="-342900" algn="l" rtl="0">
              <a:buFont typeface="+mj-lt"/>
              <a:buAutoNum type="arabicPeriod"/>
            </a:pPr>
            <a:r>
              <a:rPr lang="fr-CA" sz="1400" b="0" i="0">
                <a:solidFill>
                  <a:srgbClr val="3B3A33"/>
                </a:solidFill>
                <a:effectLst/>
                <a:latin typeface="ArialNova"/>
              </a:rPr>
              <a:t>Si tu avais l’artiste devant toi, que lui demanderais-tu au sujet de cette œuvre? </a:t>
            </a:r>
          </a:p>
          <a:p>
            <a:pPr marL="342900" indent="-342900" algn="l" rtl="0">
              <a:buFont typeface="+mj-lt"/>
              <a:buAutoNum type="arabicPeriod"/>
            </a:pPr>
            <a:endParaRPr lang="fr-CA" sz="1400" b="0" i="0">
              <a:solidFill>
                <a:srgbClr val="3B3A33"/>
              </a:solidFill>
              <a:effectLst/>
              <a:latin typeface="ArialNova"/>
            </a:endParaRPr>
          </a:p>
          <a:p>
            <a:pPr marL="342900" indent="-342900" algn="l" rtl="0">
              <a:buFont typeface="+mj-lt"/>
              <a:buAutoNum type="arabicPeriod"/>
            </a:pPr>
            <a:r>
              <a:rPr lang="fr-CA" sz="1400" b="0" i="0">
                <a:solidFill>
                  <a:srgbClr val="3B3A33"/>
                </a:solidFill>
                <a:effectLst/>
                <a:latin typeface="ArialNova"/>
              </a:rPr>
              <a:t>Parmi la liste d’émotions suivante (possibilité de créer sa propre liste), demander aux élèves de choisir celle(s) qui correspondent le mieux à ce qu’ils ressentent.</a:t>
            </a:r>
          </a:p>
          <a:p>
            <a:pPr marL="342900" indent="-342900" algn="l" rtl="0">
              <a:buFont typeface="+mj-lt"/>
              <a:buAutoNum type="arabicPeriod"/>
            </a:pPr>
            <a:endParaRPr lang="fr-CA" sz="1400" b="0" i="0">
              <a:solidFill>
                <a:srgbClr val="3B3A33"/>
              </a:solidFill>
              <a:effectLst/>
              <a:latin typeface="ArialNova"/>
            </a:endParaRPr>
          </a:p>
          <a:p>
            <a:pPr marL="342900" indent="-342900" algn="l" rtl="0">
              <a:buFont typeface="+mj-lt"/>
              <a:buAutoNum type="arabicPeriod"/>
            </a:pPr>
            <a:r>
              <a:rPr lang="fr-CA" sz="1400" b="0" i="0">
                <a:solidFill>
                  <a:srgbClr val="3B3A33"/>
                </a:solidFill>
                <a:effectLst/>
                <a:latin typeface="ArialNova"/>
              </a:rPr>
              <a:t>Demandez-leur quels éléments (au moins deux) observés dans l’image les incitent à choisir cette émotion.</a:t>
            </a:r>
          </a:p>
          <a:p>
            <a:pPr marL="342900" indent="-342900" algn="l" rtl="0">
              <a:buFont typeface="+mj-lt"/>
              <a:buAutoNum type="arabicPeriod"/>
            </a:pPr>
            <a:endParaRPr lang="fr-CA" sz="1400" b="0" i="0">
              <a:solidFill>
                <a:srgbClr val="3B3A33"/>
              </a:solidFill>
              <a:effectLst/>
              <a:latin typeface="ArialNova"/>
            </a:endParaRPr>
          </a:p>
          <a:p>
            <a:pPr marL="342900" indent="-342900" algn="l" rtl="0">
              <a:buFont typeface="+mj-lt"/>
              <a:buAutoNum type="arabicPeriod"/>
            </a:pPr>
            <a:r>
              <a:rPr lang="fr-CA" sz="1400" b="0" i="0">
                <a:solidFill>
                  <a:srgbClr val="3B3A33"/>
                </a:solidFill>
                <a:effectLst/>
                <a:latin typeface="ArialNova"/>
              </a:rPr>
              <a:t>Poser des questions afin de permettre aux élèves d’analyser l’œuvre.</a:t>
            </a:r>
          </a:p>
          <a:p>
            <a:pPr marL="742950" lvl="1" indent="-285750">
              <a:buFont typeface="Arial" panose="020B0604020202020204" pitchFamily="34" charset="0"/>
              <a:buChar char="•"/>
            </a:pPr>
            <a:r>
              <a:rPr lang="fr-CA" sz="1400" b="0" i="0">
                <a:solidFill>
                  <a:srgbClr val="3B3A33"/>
                </a:solidFill>
                <a:effectLst/>
                <a:latin typeface="ArialNova"/>
              </a:rPr>
              <a:t>Qu’est-ce que cette œuvre raconte comme histoire?</a:t>
            </a:r>
          </a:p>
          <a:p>
            <a:pPr marL="742950" lvl="1" indent="-285750">
              <a:buFont typeface="Arial" panose="020B0604020202020204" pitchFamily="34" charset="0"/>
              <a:buChar char="•"/>
            </a:pPr>
            <a:r>
              <a:rPr lang="fr-CA" sz="1400" b="0" i="0">
                <a:solidFill>
                  <a:srgbClr val="3B3A33"/>
                </a:solidFill>
                <a:effectLst/>
                <a:latin typeface="ArialNova"/>
              </a:rPr>
              <a:t>Quel pourrait être son titre? Pourquoi?</a:t>
            </a:r>
          </a:p>
          <a:p>
            <a:pPr marL="742950" lvl="1" indent="-285750">
              <a:buFont typeface="Arial" panose="020B0604020202020204" pitchFamily="34" charset="0"/>
              <a:buChar char="•"/>
            </a:pPr>
            <a:r>
              <a:rPr lang="fr-CA" sz="1400" b="0" i="0">
                <a:solidFill>
                  <a:srgbClr val="3B3A33"/>
                </a:solidFill>
                <a:effectLst/>
                <a:latin typeface="ArialNova"/>
              </a:rPr>
              <a:t>Peux-tu faire un lien avec ce qui se passe dans le monde aujourd’hui?</a:t>
            </a:r>
          </a:p>
          <a:p>
            <a:pPr marL="742950" lvl="1" indent="-285750">
              <a:buFont typeface="Arial" panose="020B0604020202020204" pitchFamily="34" charset="0"/>
              <a:buChar char="•"/>
            </a:pPr>
            <a:r>
              <a:rPr lang="fr-CA" sz="1400" b="0" i="0">
                <a:solidFill>
                  <a:srgbClr val="3B3A33"/>
                </a:solidFill>
                <a:effectLst/>
                <a:latin typeface="ArialNova"/>
              </a:rPr>
              <a:t>Comment te sentirais-tu si tu étais quelque part dans ce tableau?</a:t>
            </a:r>
          </a:p>
          <a:p>
            <a:pPr marL="342900" indent="-342900" algn="l" rtl="0">
              <a:buFont typeface="+mj-lt"/>
              <a:buAutoNum type="arabicPeriod"/>
            </a:pPr>
            <a:endParaRPr lang="fr-CA" sz="1400" b="0" i="0">
              <a:solidFill>
                <a:srgbClr val="3B3A33"/>
              </a:solidFill>
              <a:effectLst/>
              <a:latin typeface="ArialNova"/>
            </a:endParaRPr>
          </a:p>
          <a:p>
            <a:pPr marL="342900" indent="-342900" algn="l" rtl="0">
              <a:buFont typeface="+mj-lt"/>
              <a:buAutoNum type="arabicPeriod"/>
            </a:pPr>
            <a:r>
              <a:rPr lang="fr-CA" sz="1400" b="0" i="0">
                <a:solidFill>
                  <a:srgbClr val="3B3A33"/>
                </a:solidFill>
                <a:effectLst/>
                <a:latin typeface="ArialNova"/>
              </a:rPr>
              <a:t>Inviter à faire un lien avec leur vie. Par exemple avec la question suivante : Cette œuvre te </a:t>
            </a:r>
            <a:r>
              <a:rPr lang="fr-CA" sz="1400" b="0" i="0" err="1">
                <a:solidFill>
                  <a:srgbClr val="3B3A33"/>
                </a:solidFill>
                <a:effectLst/>
                <a:latin typeface="ArialNova"/>
              </a:rPr>
              <a:t>fait-elle</a:t>
            </a:r>
            <a:r>
              <a:rPr lang="fr-CA" sz="1400" b="0" i="0">
                <a:solidFill>
                  <a:srgbClr val="3B3A33"/>
                </a:solidFill>
                <a:effectLst/>
                <a:latin typeface="ArialNova"/>
              </a:rPr>
              <a:t> penser à quelque chose que tu aurais vu ou entendu? Peux-tu nous le raconter? </a:t>
            </a:r>
          </a:p>
          <a:p>
            <a:pPr marL="342900" indent="-342900" algn="l" rtl="0">
              <a:buFont typeface="+mj-lt"/>
              <a:buAutoNum type="arabicPeriod"/>
            </a:pPr>
            <a:endParaRPr lang="fr-CA" sz="1400" b="0" i="0">
              <a:solidFill>
                <a:srgbClr val="3B3A33"/>
              </a:solidFill>
              <a:effectLst/>
              <a:latin typeface="ArialNova"/>
            </a:endParaRPr>
          </a:p>
          <a:p>
            <a:pPr marL="342900" indent="-342900" algn="l" rtl="0">
              <a:buFont typeface="+mj-lt"/>
              <a:buAutoNum type="arabicPeriod"/>
            </a:pPr>
            <a:r>
              <a:rPr lang="fr-CA" sz="1400" b="0" i="0">
                <a:solidFill>
                  <a:srgbClr val="3B3A33"/>
                </a:solidFill>
                <a:effectLst/>
                <a:latin typeface="ArialNova"/>
              </a:rPr>
              <a:t>Présenter l’œuvre à partir de la description sur la fiche.</a:t>
            </a:r>
          </a:p>
          <a:p>
            <a:pPr marL="342900" indent="-342900" algn="l" rtl="0">
              <a:buFont typeface="+mj-lt"/>
              <a:buAutoNum type="arabicPeriod"/>
            </a:pPr>
            <a:endParaRPr lang="fr-CA" sz="1400" b="0" i="0">
              <a:solidFill>
                <a:srgbClr val="3B3A33"/>
              </a:solidFill>
              <a:effectLst/>
              <a:latin typeface="ArialNova"/>
            </a:endParaRPr>
          </a:p>
          <a:p>
            <a:pPr marL="342900" indent="-342900" algn="l" rtl="0">
              <a:buFont typeface="+mj-lt"/>
              <a:buAutoNum type="arabicPeriod"/>
            </a:pPr>
            <a:r>
              <a:rPr lang="fr-CA" sz="1400" b="0" i="0">
                <a:solidFill>
                  <a:srgbClr val="3B3A33"/>
                </a:solidFill>
                <a:effectLst/>
                <a:latin typeface="ArialNova"/>
              </a:rPr>
              <a:t>Faire des liens entre ce qu’ils ont vu, ressenti et compris et ce que les artistes ont tenté d’exprimer.</a:t>
            </a:r>
          </a:p>
          <a:p>
            <a:pPr marL="800100" lvl="1" indent="-342900">
              <a:buFont typeface="Arial" panose="020B0604020202020204" pitchFamily="34" charset="0"/>
              <a:buChar char="•"/>
            </a:pPr>
            <a:r>
              <a:rPr lang="fr-CA" sz="1400" b="0" i="0">
                <a:solidFill>
                  <a:srgbClr val="3B3A33"/>
                </a:solidFill>
                <a:effectLst/>
                <a:latin typeface="ArialNova"/>
              </a:rPr>
              <a:t>À ton avis pourquoi choisir le titre </a:t>
            </a:r>
            <a:r>
              <a:rPr lang="fr-CA" sz="1400" b="0" i="1">
                <a:solidFill>
                  <a:srgbClr val="3B3A33"/>
                </a:solidFill>
                <a:effectLst/>
                <a:latin typeface="ArialNova"/>
              </a:rPr>
              <a:t>Front intérieur</a:t>
            </a:r>
            <a:r>
              <a:rPr lang="fr-CA" sz="1400" b="0" i="0">
                <a:solidFill>
                  <a:srgbClr val="3B3A33"/>
                </a:solidFill>
                <a:effectLst/>
                <a:latin typeface="ArialNova"/>
              </a:rPr>
              <a:t>?</a:t>
            </a:r>
          </a:p>
          <a:p>
            <a:pPr marL="800100" lvl="1" indent="-342900">
              <a:buFont typeface="Arial" panose="020B0604020202020204" pitchFamily="34" charset="0"/>
              <a:buChar char="•"/>
            </a:pPr>
            <a:r>
              <a:rPr lang="fr-CA" sz="1400" b="0" i="0">
                <a:solidFill>
                  <a:srgbClr val="3B3A33"/>
                </a:solidFill>
                <a:effectLst/>
                <a:latin typeface="ArialNova"/>
              </a:rPr>
              <a:t>Si quelqu'un te demandait d'expliquer cette œuvre, que dirais-tu?</a:t>
            </a:r>
          </a:p>
        </p:txBody>
      </p:sp>
    </p:spTree>
    <p:extLst>
      <p:ext uri="{BB962C8B-B14F-4D97-AF65-F5344CB8AC3E}">
        <p14:creationId xmlns:p14="http://schemas.microsoft.com/office/powerpoint/2010/main" val="4251025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2FFBCEE-2F91-CE11-D980-4734373B4B9A}"/>
              </a:ext>
            </a:extLst>
          </p:cNvPr>
          <p:cNvPicPr>
            <a:picLocks noChangeAspect="1"/>
          </p:cNvPicPr>
          <p:nvPr/>
        </p:nvPicPr>
        <p:blipFill>
          <a:blip r:embed="rId2">
            <a:extLst>
              <a:ext uri="{28A0092B-C50C-407E-A947-70E740481C1C}">
                <a14:useLocalDpi xmlns:a14="http://schemas.microsoft.com/office/drawing/2010/main" val="0"/>
              </a:ext>
            </a:extLst>
          </a:blip>
          <a:srcRect l="15258" r="15258"/>
          <a:stretch/>
        </p:blipFill>
        <p:spPr>
          <a:xfrm>
            <a:off x="205002" y="354434"/>
            <a:ext cx="6036407" cy="6149131"/>
          </a:xfrm>
          <a:prstGeom prst="rect">
            <a:avLst/>
          </a:prstGeom>
        </p:spPr>
      </p:pic>
      <p:sp>
        <p:nvSpPr>
          <p:cNvPr id="6" name="ZoneTexte 5">
            <a:extLst>
              <a:ext uri="{FF2B5EF4-FFF2-40B4-BE49-F238E27FC236}">
                <a16:creationId xmlns:a16="http://schemas.microsoft.com/office/drawing/2014/main" id="{08B999D8-DDDA-CE66-7486-D95A2AC5A9DD}"/>
              </a:ext>
            </a:extLst>
          </p:cNvPr>
          <p:cNvSpPr txBox="1"/>
          <p:nvPr/>
        </p:nvSpPr>
        <p:spPr>
          <a:xfrm>
            <a:off x="205001" y="1098957"/>
            <a:ext cx="4715342" cy="769441"/>
          </a:xfrm>
          <a:prstGeom prst="rect">
            <a:avLst/>
          </a:prstGeom>
          <a:solidFill>
            <a:schemeClr val="bg1"/>
          </a:solidFill>
        </p:spPr>
        <p:txBody>
          <a:bodyPr wrap="square" rtlCol="0">
            <a:spAutoFit/>
          </a:bodyPr>
          <a:lstStyle/>
          <a:p>
            <a:pPr algn="r"/>
            <a:r>
              <a:rPr lang="fr-CA" sz="4400" b="1">
                <a:latin typeface="Biome" panose="020B0502040204020203" pitchFamily="34" charset="0"/>
                <a:cs typeface="Biome" panose="020B0502040204020203" pitchFamily="34" charset="0"/>
              </a:rPr>
              <a:t>Interprétation</a:t>
            </a:r>
          </a:p>
        </p:txBody>
      </p:sp>
      <p:sp>
        <p:nvSpPr>
          <p:cNvPr id="2" name="ZoneTexte 1">
            <a:extLst>
              <a:ext uri="{FF2B5EF4-FFF2-40B4-BE49-F238E27FC236}">
                <a16:creationId xmlns:a16="http://schemas.microsoft.com/office/drawing/2014/main" id="{974B360A-CA07-47FF-A640-C296417B6D3C}"/>
              </a:ext>
            </a:extLst>
          </p:cNvPr>
          <p:cNvSpPr txBox="1"/>
          <p:nvPr/>
        </p:nvSpPr>
        <p:spPr>
          <a:xfrm>
            <a:off x="6386737" y="727297"/>
            <a:ext cx="5343709" cy="5447645"/>
          </a:xfrm>
          <a:prstGeom prst="rect">
            <a:avLst/>
          </a:prstGeom>
          <a:noFill/>
        </p:spPr>
        <p:txBody>
          <a:bodyPr wrap="square">
            <a:spAutoFit/>
          </a:bodyPr>
          <a:lstStyle/>
          <a:p>
            <a:pPr marL="342900" indent="-342900" algn="l" rtl="0">
              <a:buFont typeface="+mj-lt"/>
              <a:buAutoNum type="arabicPeriod" startAt="3"/>
            </a:pPr>
            <a:endParaRPr lang="fr-CA" sz="1400" b="0" i="0">
              <a:solidFill>
                <a:srgbClr val="3B3A33"/>
              </a:solidFill>
              <a:effectLst/>
              <a:latin typeface="ArialNova"/>
            </a:endParaRPr>
          </a:p>
          <a:p>
            <a:pPr algn="l" rtl="0"/>
            <a:r>
              <a:rPr lang="fr-CA" sz="1400" b="1" i="0">
                <a:solidFill>
                  <a:srgbClr val="3B3A33"/>
                </a:solidFill>
                <a:effectLst/>
                <a:latin typeface="ArialNova"/>
              </a:rPr>
              <a:t>Réflexion philosophique</a:t>
            </a:r>
          </a:p>
          <a:p>
            <a:pPr algn="l" rtl="0"/>
            <a:endParaRPr lang="fr-CA" sz="1400" b="1" i="0">
              <a:solidFill>
                <a:srgbClr val="3B3A33"/>
              </a:solidFill>
              <a:effectLst/>
              <a:latin typeface="ArialNova"/>
            </a:endParaRPr>
          </a:p>
          <a:p>
            <a:pPr marL="342900" indent="-342900" algn="l" rtl="0">
              <a:spcAft>
                <a:spcPts val="1200"/>
              </a:spcAft>
              <a:buFont typeface="+mj-lt"/>
              <a:buAutoNum type="arabicPeriod"/>
            </a:pPr>
            <a:r>
              <a:rPr lang="fr-CA" sz="1400" b="0" i="0">
                <a:solidFill>
                  <a:srgbClr val="3B3A33"/>
                </a:solidFill>
                <a:effectLst/>
                <a:latin typeface="ArialNova"/>
              </a:rPr>
              <a:t>Mettre les élèves en contexte.</a:t>
            </a:r>
          </a:p>
          <a:p>
            <a:pPr marL="357188" lvl="1">
              <a:spcAft>
                <a:spcPts val="1200"/>
              </a:spcAft>
            </a:pPr>
            <a:r>
              <a:rPr lang="fr-CA" sz="1400" b="0" i="0">
                <a:solidFill>
                  <a:srgbClr val="3B3A33"/>
                </a:solidFill>
                <a:effectLst/>
                <a:latin typeface="ArialNova"/>
              </a:rPr>
              <a:t>À travers ce tableau, Harry Mayerovitch désirait immortaliser un conflit armé et ses conséquences dévastatrices. Cette œuvre nous rappelle que, bien souvent, les différences de points de vue, de croyances et de compréhensions du monde mènent souvent à des désaccords au milieu desquels, les simples citoyens se sentent impuissants.</a:t>
            </a:r>
          </a:p>
          <a:p>
            <a:pPr marL="342900" indent="-342900" algn="l" rtl="0">
              <a:lnSpc>
                <a:spcPct val="150000"/>
              </a:lnSpc>
              <a:spcAft>
                <a:spcPts val="600"/>
              </a:spcAft>
              <a:buFont typeface="+mj-lt"/>
              <a:buAutoNum type="arabicPeriod"/>
            </a:pPr>
            <a:r>
              <a:rPr lang="fr-CA" sz="1400" b="0" i="0">
                <a:solidFill>
                  <a:srgbClr val="3B3A33"/>
                </a:solidFill>
                <a:effectLst/>
                <a:latin typeface="ArialNova"/>
              </a:rPr>
              <a:t>Écrire la phrase au tableau et demande</a:t>
            </a:r>
            <a:r>
              <a:rPr lang="fr-CA" sz="1400">
                <a:solidFill>
                  <a:srgbClr val="3B3A33"/>
                </a:solidFill>
                <a:latin typeface="ArialNova"/>
              </a:rPr>
              <a:t>r</a:t>
            </a:r>
            <a:r>
              <a:rPr lang="fr-CA" sz="1400" b="0" i="0">
                <a:solidFill>
                  <a:srgbClr val="3B3A33"/>
                </a:solidFill>
                <a:effectLst/>
                <a:latin typeface="ArialNova"/>
              </a:rPr>
              <a:t> leur avis.</a:t>
            </a:r>
          </a:p>
          <a:p>
            <a:pPr marL="357188" lvl="1">
              <a:lnSpc>
                <a:spcPct val="150000"/>
              </a:lnSpc>
              <a:spcAft>
                <a:spcPts val="100"/>
              </a:spcAft>
              <a:tabLst>
                <a:tab pos="269875" algn="l"/>
              </a:tabLst>
            </a:pPr>
            <a:r>
              <a:rPr lang="fr-CA" sz="1400" b="1" i="1">
                <a:solidFill>
                  <a:srgbClr val="3B3A33"/>
                </a:solidFill>
                <a:effectLst/>
                <a:latin typeface="ArialNova"/>
              </a:rPr>
              <a:t>Les pays en désaccord finissent par entrer en guerre.</a:t>
            </a:r>
          </a:p>
          <a:p>
            <a:pPr marL="800100" lvl="1" indent="-342900">
              <a:spcBef>
                <a:spcPts val="150"/>
              </a:spcBef>
              <a:spcAft>
                <a:spcPts val="100"/>
              </a:spcAft>
              <a:buFont typeface="Arial" panose="020B0604020202020204" pitchFamily="34" charset="0"/>
              <a:buChar char="•"/>
            </a:pPr>
            <a:r>
              <a:rPr lang="fr-CA" sz="1400" b="0" i="0">
                <a:solidFill>
                  <a:srgbClr val="3B3A33"/>
                </a:solidFill>
                <a:effectLst/>
                <a:latin typeface="ArialNova"/>
              </a:rPr>
              <a:t>Qu’est-ce qu’un désaccord?</a:t>
            </a:r>
          </a:p>
          <a:p>
            <a:pPr marL="800100" lvl="1" indent="-342900">
              <a:spcBef>
                <a:spcPts val="150"/>
              </a:spcBef>
              <a:spcAft>
                <a:spcPts val="100"/>
              </a:spcAft>
              <a:buFont typeface="Arial" panose="020B0604020202020204" pitchFamily="34" charset="0"/>
              <a:buChar char="•"/>
            </a:pPr>
            <a:r>
              <a:rPr lang="fr-CA" sz="1400" b="0" i="0">
                <a:solidFill>
                  <a:srgbClr val="3B3A33"/>
                </a:solidFill>
                <a:effectLst/>
                <a:latin typeface="ArialNova"/>
              </a:rPr>
              <a:t>Qu’est-ce qu’une guerre?</a:t>
            </a:r>
          </a:p>
          <a:p>
            <a:pPr marL="800100" lvl="1" indent="-342900">
              <a:spcBef>
                <a:spcPts val="150"/>
              </a:spcBef>
              <a:spcAft>
                <a:spcPts val="100"/>
              </a:spcAft>
              <a:buFont typeface="Arial" panose="020B0604020202020204" pitchFamily="34" charset="0"/>
              <a:buChar char="•"/>
            </a:pPr>
            <a:r>
              <a:rPr lang="fr-CA" sz="1400" b="0" i="0">
                <a:solidFill>
                  <a:srgbClr val="3B3A33"/>
                </a:solidFill>
                <a:effectLst/>
                <a:latin typeface="ArialNova"/>
              </a:rPr>
              <a:t>Faut-il absolument être en désaccord pour entrer en guerre?</a:t>
            </a:r>
          </a:p>
          <a:p>
            <a:pPr marL="800100" lvl="1" indent="-342900">
              <a:spcBef>
                <a:spcPts val="150"/>
              </a:spcBef>
              <a:spcAft>
                <a:spcPts val="100"/>
              </a:spcAft>
              <a:buFont typeface="Arial" panose="020B0604020202020204" pitchFamily="34" charset="0"/>
              <a:buChar char="•"/>
            </a:pPr>
            <a:r>
              <a:rPr lang="fr-CA" sz="1400" b="0" i="0">
                <a:solidFill>
                  <a:srgbClr val="3B3A33"/>
                </a:solidFill>
                <a:effectLst/>
                <a:latin typeface="ArialNova"/>
              </a:rPr>
              <a:t>Comment règle-t-on un désaccord autrement que par la guerre?</a:t>
            </a:r>
          </a:p>
          <a:p>
            <a:pPr marL="800100" lvl="1" indent="-342900">
              <a:spcBef>
                <a:spcPts val="150"/>
              </a:spcBef>
              <a:spcAft>
                <a:spcPts val="100"/>
              </a:spcAft>
              <a:buFont typeface="Arial" panose="020B0604020202020204" pitchFamily="34" charset="0"/>
              <a:buChar char="•"/>
            </a:pPr>
            <a:r>
              <a:rPr lang="fr-CA" sz="1400" b="0" i="0">
                <a:solidFill>
                  <a:srgbClr val="3B3A33"/>
                </a:solidFill>
                <a:effectLst/>
                <a:latin typeface="ArialNova"/>
              </a:rPr>
              <a:t>Y a-t-il des points positifs à faire la guerre?</a:t>
            </a:r>
          </a:p>
          <a:p>
            <a:pPr marL="800100" lvl="1" indent="-342900">
              <a:spcBef>
                <a:spcPts val="150"/>
              </a:spcBef>
              <a:spcAft>
                <a:spcPts val="100"/>
              </a:spcAft>
              <a:buFont typeface="Arial" panose="020B0604020202020204" pitchFamily="34" charset="0"/>
              <a:buChar char="•"/>
            </a:pPr>
            <a:r>
              <a:rPr lang="fr-CA" sz="1400" b="0" i="0">
                <a:solidFill>
                  <a:srgbClr val="3B3A33"/>
                </a:solidFill>
                <a:effectLst/>
                <a:latin typeface="ArialNova"/>
              </a:rPr>
              <a:t>Pourquoi les pays finissent-ils par entrer en guerre après un désaccord?</a:t>
            </a:r>
          </a:p>
        </p:txBody>
      </p:sp>
    </p:spTree>
    <p:extLst>
      <p:ext uri="{BB962C8B-B14F-4D97-AF65-F5344CB8AC3E}">
        <p14:creationId xmlns:p14="http://schemas.microsoft.com/office/powerpoint/2010/main" val="444644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2FFBCEE-2F91-CE11-D980-4734373B4B9A}"/>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l="10013" r="28634"/>
          <a:stretch/>
        </p:blipFill>
        <p:spPr>
          <a:xfrm>
            <a:off x="205002" y="354434"/>
            <a:ext cx="6036407" cy="6149131"/>
          </a:xfrm>
          <a:prstGeom prst="rect">
            <a:avLst/>
          </a:prstGeom>
        </p:spPr>
      </p:pic>
      <p:sp>
        <p:nvSpPr>
          <p:cNvPr id="6" name="ZoneTexte 5">
            <a:extLst>
              <a:ext uri="{FF2B5EF4-FFF2-40B4-BE49-F238E27FC236}">
                <a16:creationId xmlns:a16="http://schemas.microsoft.com/office/drawing/2014/main" id="{08B999D8-DDDA-CE66-7486-D95A2AC5A9DD}"/>
              </a:ext>
            </a:extLst>
          </p:cNvPr>
          <p:cNvSpPr txBox="1"/>
          <p:nvPr/>
        </p:nvSpPr>
        <p:spPr>
          <a:xfrm>
            <a:off x="205000" y="1098957"/>
            <a:ext cx="3504851" cy="1446550"/>
          </a:xfrm>
          <a:prstGeom prst="rect">
            <a:avLst/>
          </a:prstGeom>
          <a:solidFill>
            <a:schemeClr val="bg1"/>
          </a:solidFill>
        </p:spPr>
        <p:txBody>
          <a:bodyPr wrap="square" rtlCol="0">
            <a:spAutoFit/>
          </a:bodyPr>
          <a:lstStyle/>
          <a:p>
            <a:pPr algn="r"/>
            <a:r>
              <a:rPr lang="fr-CA" sz="4400" b="1">
                <a:latin typeface="Biome" panose="020B0502040204020203" pitchFamily="34" charset="0"/>
                <a:cs typeface="Biome" panose="020B0502040204020203" pitchFamily="34" charset="0"/>
              </a:rPr>
              <a:t>Jugement </a:t>
            </a:r>
          </a:p>
          <a:p>
            <a:pPr algn="r"/>
            <a:r>
              <a:rPr lang="fr-CA" sz="4400" b="1">
                <a:latin typeface="Biome" panose="020B0502040204020203" pitchFamily="34" charset="0"/>
                <a:cs typeface="Biome" panose="020B0502040204020203" pitchFamily="34" charset="0"/>
              </a:rPr>
              <a:t>critique</a:t>
            </a:r>
          </a:p>
        </p:txBody>
      </p:sp>
      <p:sp>
        <p:nvSpPr>
          <p:cNvPr id="2" name="ZoneTexte 1">
            <a:extLst>
              <a:ext uri="{FF2B5EF4-FFF2-40B4-BE49-F238E27FC236}">
                <a16:creationId xmlns:a16="http://schemas.microsoft.com/office/drawing/2014/main" id="{974B360A-CA07-47FF-A640-C296417B6D3C}"/>
              </a:ext>
            </a:extLst>
          </p:cNvPr>
          <p:cNvSpPr txBox="1"/>
          <p:nvPr/>
        </p:nvSpPr>
        <p:spPr>
          <a:xfrm>
            <a:off x="6458229" y="2267289"/>
            <a:ext cx="5343709" cy="2031325"/>
          </a:xfrm>
          <a:prstGeom prst="rect">
            <a:avLst/>
          </a:prstGeom>
          <a:noFill/>
        </p:spPr>
        <p:txBody>
          <a:bodyPr wrap="square" lIns="91440" tIns="45720" rIns="91440" bIns="45720" anchor="t">
            <a:spAutoFit/>
          </a:bodyPr>
          <a:lstStyle/>
          <a:p>
            <a:pPr algn="l" rtl="0"/>
            <a:r>
              <a:rPr lang="fr-CA" sz="1400" b="0" i="0">
                <a:solidFill>
                  <a:srgbClr val="3B3A33"/>
                </a:solidFill>
                <a:effectLst/>
                <a:latin typeface="ArialNova"/>
              </a:rPr>
              <a:t>Demander aux élèves de donner leur avis sur l’œuvre.</a:t>
            </a:r>
          </a:p>
          <a:p>
            <a:pPr marL="342900" indent="-342900" algn="l" rtl="0">
              <a:buFont typeface="+mj-lt"/>
              <a:buAutoNum type="arabicPeriod"/>
            </a:pPr>
            <a:endParaRPr lang="fr-CA" sz="1400" b="0" i="0">
              <a:solidFill>
                <a:srgbClr val="3B3A33"/>
              </a:solidFill>
              <a:effectLst/>
              <a:latin typeface="ArialNova"/>
            </a:endParaRPr>
          </a:p>
          <a:p>
            <a:pPr marL="800100" lvl="1" indent="-342900">
              <a:buFont typeface="Arial" panose="020B0604020202020204" pitchFamily="34" charset="0"/>
              <a:buChar char="•"/>
            </a:pPr>
            <a:r>
              <a:rPr lang="fr-CA" sz="1400" b="0" i="0">
                <a:solidFill>
                  <a:srgbClr val="3B3A33"/>
                </a:solidFill>
                <a:effectLst/>
                <a:latin typeface="ArialNova"/>
              </a:rPr>
              <a:t>Combien d’étoiles (1 à 5)?</a:t>
            </a:r>
          </a:p>
          <a:p>
            <a:pPr marL="800100" lvl="1" indent="-342900">
              <a:buFont typeface="Arial" panose="020B0604020202020204" pitchFamily="34" charset="0"/>
              <a:buChar char="•"/>
            </a:pPr>
            <a:r>
              <a:rPr lang="fr-CA" sz="1400" b="0" i="0">
                <a:solidFill>
                  <a:srgbClr val="3B3A33"/>
                </a:solidFill>
                <a:effectLst/>
                <a:latin typeface="ArialNova"/>
              </a:rPr>
              <a:t>Pourquoi (en fonction des étapes 1 et 2)?</a:t>
            </a:r>
          </a:p>
          <a:p>
            <a:pPr marL="800100" lvl="1" indent="-342900">
              <a:buFont typeface="Arial" panose="020B0604020202020204" pitchFamily="34" charset="0"/>
              <a:buChar char="•"/>
            </a:pPr>
            <a:endParaRPr lang="fr-CA" sz="1400">
              <a:solidFill>
                <a:srgbClr val="3B3A33"/>
              </a:solidFill>
              <a:latin typeface="ArialNova"/>
            </a:endParaRPr>
          </a:p>
          <a:p>
            <a:pPr marL="800100" lvl="1" indent="-342900">
              <a:buFont typeface="Arial" panose="020B0604020202020204" pitchFamily="34" charset="0"/>
              <a:buChar char="•"/>
            </a:pPr>
            <a:endParaRPr lang="fr-CA" sz="1400" b="0" i="0">
              <a:solidFill>
                <a:srgbClr val="3B3A33"/>
              </a:solidFill>
              <a:effectLst/>
              <a:latin typeface="ArialNova"/>
            </a:endParaRPr>
          </a:p>
          <a:p>
            <a:pPr marL="800100" lvl="1" indent="-342900">
              <a:buFont typeface="Arial" panose="020B0604020202020204" pitchFamily="34" charset="0"/>
              <a:buChar char="•"/>
            </a:pPr>
            <a:endParaRPr lang="fr-CA" sz="1400" b="0" i="0">
              <a:solidFill>
                <a:srgbClr val="3B3A33"/>
              </a:solidFill>
              <a:effectLst/>
              <a:latin typeface="ArialNova"/>
            </a:endParaRPr>
          </a:p>
          <a:p>
            <a:pPr marL="800100" lvl="1" indent="-342900">
              <a:buFont typeface="Arial" panose="020B0604020202020204" pitchFamily="34" charset="0"/>
              <a:buChar char="•"/>
            </a:pPr>
            <a:r>
              <a:rPr lang="fr-CA" sz="1400" b="0" i="0">
                <a:solidFill>
                  <a:srgbClr val="3B3A33"/>
                </a:solidFill>
                <a:effectLst/>
                <a:latin typeface="ArialNova"/>
              </a:rPr>
              <a:t>Que dirais-tu de cette œuvre à quelqu’un qui ne l’a jamais vu?</a:t>
            </a:r>
          </a:p>
        </p:txBody>
      </p:sp>
      <p:grpSp>
        <p:nvGrpSpPr>
          <p:cNvPr id="8" name="Groupe 7">
            <a:extLst>
              <a:ext uri="{FF2B5EF4-FFF2-40B4-BE49-F238E27FC236}">
                <a16:creationId xmlns:a16="http://schemas.microsoft.com/office/drawing/2014/main" id="{B46B732D-D9E4-A718-6F75-3231A6EB6316}"/>
              </a:ext>
            </a:extLst>
          </p:cNvPr>
          <p:cNvGrpSpPr/>
          <p:nvPr/>
        </p:nvGrpSpPr>
        <p:grpSpPr>
          <a:xfrm>
            <a:off x="7361364" y="2708868"/>
            <a:ext cx="2311411" cy="1440262"/>
            <a:chOff x="6866709" y="3616234"/>
            <a:chExt cx="1482309" cy="914400"/>
          </a:xfrm>
        </p:grpSpPr>
        <p:pic>
          <p:nvPicPr>
            <p:cNvPr id="4" name="Graphique 3" descr="Évaluation 3 étoiles contour">
              <a:extLst>
                <a:ext uri="{FF2B5EF4-FFF2-40B4-BE49-F238E27FC236}">
                  <a16:creationId xmlns:a16="http://schemas.microsoft.com/office/drawing/2014/main" id="{4F6A015C-F3C8-0976-AAC2-0E89B2141F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66709" y="3616234"/>
              <a:ext cx="914400" cy="914400"/>
            </a:xfrm>
            <a:prstGeom prst="rect">
              <a:avLst/>
            </a:prstGeom>
          </p:spPr>
        </p:pic>
        <p:pic>
          <p:nvPicPr>
            <p:cNvPr id="7" name="Graphique 6" descr="Évaluation 3 étoiles contour">
              <a:extLst>
                <a:ext uri="{FF2B5EF4-FFF2-40B4-BE49-F238E27FC236}">
                  <a16:creationId xmlns:a16="http://schemas.microsoft.com/office/drawing/2014/main" id="{9F32F0F4-F34D-1A1D-D8A9-8964513B611D}"/>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33497"/>
            <a:stretch/>
          </p:blipFill>
          <p:spPr>
            <a:xfrm>
              <a:off x="7740917" y="3616234"/>
              <a:ext cx="608101" cy="914400"/>
            </a:xfrm>
            <a:prstGeom prst="rect">
              <a:avLst/>
            </a:prstGeom>
          </p:spPr>
        </p:pic>
      </p:grpSp>
    </p:spTree>
    <p:extLst>
      <p:ext uri="{BB962C8B-B14F-4D97-AF65-F5344CB8AC3E}">
        <p14:creationId xmlns:p14="http://schemas.microsoft.com/office/powerpoint/2010/main" val="495395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2FFBCEE-2F91-CE11-D980-4734373B4B9A}"/>
              </a:ext>
            </a:extLst>
          </p:cNvPr>
          <p:cNvPicPr>
            <a:picLocks noChangeAspect="1"/>
          </p:cNvPicPr>
          <p:nvPr/>
        </p:nvPicPr>
        <p:blipFill rotWithShape="1">
          <a:blip r:embed="rId2">
            <a:extLst>
              <a:ext uri="{28A0092B-C50C-407E-A947-70E740481C1C}">
                <a14:useLocalDpi xmlns:a14="http://schemas.microsoft.com/office/drawing/2010/main" val="0"/>
              </a:ext>
            </a:extLst>
          </a:blip>
          <a:srcRect t="12821" r="43041"/>
          <a:stretch/>
        </p:blipFill>
        <p:spPr>
          <a:xfrm>
            <a:off x="205002" y="354434"/>
            <a:ext cx="6036407" cy="6149131"/>
          </a:xfrm>
          <a:prstGeom prst="rect">
            <a:avLst/>
          </a:prstGeom>
        </p:spPr>
      </p:pic>
      <p:sp>
        <p:nvSpPr>
          <p:cNvPr id="6" name="ZoneTexte 5">
            <a:extLst>
              <a:ext uri="{FF2B5EF4-FFF2-40B4-BE49-F238E27FC236}">
                <a16:creationId xmlns:a16="http://schemas.microsoft.com/office/drawing/2014/main" id="{08B999D8-DDDA-CE66-7486-D95A2AC5A9DD}"/>
              </a:ext>
            </a:extLst>
          </p:cNvPr>
          <p:cNvSpPr txBox="1"/>
          <p:nvPr/>
        </p:nvSpPr>
        <p:spPr>
          <a:xfrm>
            <a:off x="205001" y="1098957"/>
            <a:ext cx="2846544" cy="769441"/>
          </a:xfrm>
          <a:prstGeom prst="rect">
            <a:avLst/>
          </a:prstGeom>
          <a:solidFill>
            <a:schemeClr val="bg1"/>
          </a:solidFill>
        </p:spPr>
        <p:txBody>
          <a:bodyPr wrap="square" rtlCol="0">
            <a:spAutoFit/>
          </a:bodyPr>
          <a:lstStyle/>
          <a:p>
            <a:pPr algn="r"/>
            <a:r>
              <a:rPr lang="fr-CA" sz="4400" b="1">
                <a:latin typeface="Biome" panose="020B0502040204020203" pitchFamily="34" charset="0"/>
                <a:cs typeface="Biome" panose="020B0502040204020203" pitchFamily="34" charset="0"/>
              </a:rPr>
              <a:t>Partage</a:t>
            </a:r>
          </a:p>
        </p:txBody>
      </p:sp>
      <p:sp>
        <p:nvSpPr>
          <p:cNvPr id="2" name="ZoneTexte 1">
            <a:extLst>
              <a:ext uri="{FF2B5EF4-FFF2-40B4-BE49-F238E27FC236}">
                <a16:creationId xmlns:a16="http://schemas.microsoft.com/office/drawing/2014/main" id="{974B360A-CA07-47FF-A640-C296417B6D3C}"/>
              </a:ext>
            </a:extLst>
          </p:cNvPr>
          <p:cNvSpPr txBox="1"/>
          <p:nvPr/>
        </p:nvSpPr>
        <p:spPr>
          <a:xfrm>
            <a:off x="6500759" y="2698030"/>
            <a:ext cx="5343709" cy="1246495"/>
          </a:xfrm>
          <a:prstGeom prst="rect">
            <a:avLst/>
          </a:prstGeom>
          <a:noFill/>
        </p:spPr>
        <p:txBody>
          <a:bodyPr wrap="square" lIns="91440" tIns="45720" rIns="91440" bIns="45720" anchor="t">
            <a:spAutoFit/>
          </a:bodyPr>
          <a:lstStyle/>
          <a:p>
            <a:pPr algn="l" rtl="0"/>
            <a:r>
              <a:rPr lang="fr-CA" sz="1400" b="0" i="0">
                <a:solidFill>
                  <a:srgbClr val="3B3A33"/>
                </a:solidFill>
                <a:effectLst/>
                <a:latin typeface="ArialNova"/>
              </a:rPr>
              <a:t>Demander aux élèves de partager leur expérience à l’oral ou sur papier en complétant les deux phrases suivantes :</a:t>
            </a:r>
          </a:p>
          <a:p>
            <a:pPr algn="l" rtl="0"/>
            <a:endParaRPr lang="fr-CA" sz="1400" b="0" i="0">
              <a:solidFill>
                <a:srgbClr val="3B3A33"/>
              </a:solidFill>
              <a:effectLst/>
              <a:latin typeface="ArialNova"/>
            </a:endParaRPr>
          </a:p>
          <a:p>
            <a:pPr marL="285750" indent="-285750">
              <a:spcAft>
                <a:spcPts val="600"/>
              </a:spcAft>
              <a:buFont typeface="Arial" panose="020B0604020202020204" pitchFamily="34" charset="0"/>
              <a:buChar char="•"/>
            </a:pPr>
            <a:r>
              <a:rPr lang="fr-CA" sz="1400">
                <a:solidFill>
                  <a:srgbClr val="3B3A33"/>
                </a:solidFill>
                <a:latin typeface="ArialNova"/>
                <a:ea typeface="+mn-lt"/>
                <a:cs typeface="+mn-lt"/>
              </a:rPr>
              <a:t>Au moment de faire cette appréciation, </a:t>
            </a:r>
            <a:r>
              <a:rPr lang="fr-CA" sz="1400" b="0" i="0">
                <a:solidFill>
                  <a:srgbClr val="3B3A33"/>
                </a:solidFill>
                <a:effectLst/>
                <a:latin typeface="ArialNova"/>
                <a:ea typeface="+mn-lt"/>
                <a:cs typeface="+mn-lt"/>
              </a:rPr>
              <a:t>je me suis senti</a:t>
            </a:r>
            <a:r>
              <a:rPr lang="fr-CA" sz="1400">
                <a:solidFill>
                  <a:srgbClr val="3B3A33"/>
                </a:solidFill>
                <a:latin typeface="ArialNova"/>
                <a:ea typeface="+mn-lt"/>
                <a:cs typeface="+mn-lt"/>
              </a:rPr>
              <a:t>(e)</a:t>
            </a:r>
            <a:r>
              <a:rPr lang="fr-CA" sz="1400" b="0" i="0">
                <a:solidFill>
                  <a:srgbClr val="3B3A33"/>
                </a:solidFill>
                <a:effectLst/>
                <a:latin typeface="ArialNova"/>
                <a:ea typeface="+mn-lt"/>
                <a:cs typeface="+mn-lt"/>
              </a:rPr>
              <a:t>...</a:t>
            </a:r>
            <a:endParaRPr lang="fr-CA" sz="1400" b="0" i="0">
              <a:solidFill>
                <a:srgbClr val="3B3A33"/>
              </a:solidFill>
              <a:effectLst/>
              <a:latin typeface="ArialNova"/>
            </a:endParaRPr>
          </a:p>
          <a:p>
            <a:pPr marL="285750" indent="-285750" algn="l" rtl="0">
              <a:spcAft>
                <a:spcPts val="600"/>
              </a:spcAft>
              <a:buFont typeface="Arial" panose="020B0604020202020204" pitchFamily="34" charset="0"/>
              <a:buChar char="•"/>
            </a:pPr>
            <a:r>
              <a:rPr lang="fr-CA" sz="1400" b="0" i="0">
                <a:solidFill>
                  <a:srgbClr val="3B3A33"/>
                </a:solidFill>
                <a:effectLst/>
                <a:latin typeface="ArialNova"/>
              </a:rPr>
              <a:t>À travers cette expérience, j’ai appris...</a:t>
            </a:r>
          </a:p>
        </p:txBody>
      </p:sp>
    </p:spTree>
    <p:extLst>
      <p:ext uri="{BB962C8B-B14F-4D97-AF65-F5344CB8AC3E}">
        <p14:creationId xmlns:p14="http://schemas.microsoft.com/office/powerpoint/2010/main" val="55411117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6828E12FCE2AF4C8215A1192CA19A51" ma:contentTypeVersion="13" ma:contentTypeDescription="Create a new document." ma:contentTypeScope="" ma:versionID="6872458b333a907e02f9e2734e93d01c">
  <xsd:schema xmlns:xsd="http://www.w3.org/2001/XMLSchema" xmlns:xs="http://www.w3.org/2001/XMLSchema" xmlns:p="http://schemas.microsoft.com/office/2006/metadata/properties" xmlns:ns2="c9709f0b-7b64-4344-ab3c-2ed6fe0179f6" xmlns:ns3="7f54b0a5-4949-461c-9b7e-4f0eab46a19e" targetNamespace="http://schemas.microsoft.com/office/2006/metadata/properties" ma:root="true" ma:fieldsID="ff0fdabf28bc476e893d15dff1e9de60" ns2:_="" ns3:_="">
    <xsd:import namespace="c9709f0b-7b64-4344-ab3c-2ed6fe0179f6"/>
    <xsd:import namespace="7f54b0a5-4949-461c-9b7e-4f0eab46a19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709f0b-7b64-4344-ab3c-2ed6fe0179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f54b0a5-4949-461c-9b7e-4f0eab46a19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A39402-72DB-4A05-96A3-87B2DB333719}">
  <ds:schemaRefs>
    <ds:schemaRef ds:uri="http://schemas.microsoft.com/sharepoint/v3/contenttype/forms"/>
  </ds:schemaRefs>
</ds:datastoreItem>
</file>

<file path=customXml/itemProps2.xml><?xml version="1.0" encoding="utf-8"?>
<ds:datastoreItem xmlns:ds="http://schemas.openxmlformats.org/officeDocument/2006/customXml" ds:itemID="{A96A4C52-0A32-4BAE-8D78-CA90831850C4}">
  <ds:schemaRefs>
    <ds:schemaRef ds:uri="7f54b0a5-4949-461c-9b7e-4f0eab46a19e"/>
    <ds:schemaRef ds:uri="c9709f0b-7b64-4344-ab3c-2ed6fe0179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0</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Boulanger, Justine</dc:creator>
  <cp:revision>1</cp:revision>
  <dcterms:created xsi:type="dcterms:W3CDTF">2022-12-19T20:36:30Z</dcterms:created>
  <dcterms:modified xsi:type="dcterms:W3CDTF">2025-03-03T16:12:18Z</dcterms:modified>
</cp:coreProperties>
</file>